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89" r:id="rId4"/>
    <p:sldId id="290" r:id="rId5"/>
    <p:sldId id="260" r:id="rId6"/>
    <p:sldId id="373" r:id="rId7"/>
    <p:sldId id="293" r:id="rId8"/>
    <p:sldId id="294" r:id="rId9"/>
    <p:sldId id="267" r:id="rId10"/>
    <p:sldId id="277" r:id="rId11"/>
    <p:sldId id="281" r:id="rId12"/>
    <p:sldId id="284" r:id="rId13"/>
    <p:sldId id="372" r:id="rId14"/>
    <p:sldId id="279" r:id="rId15"/>
    <p:sldId id="273" r:id="rId16"/>
    <p:sldId id="274" r:id="rId17"/>
    <p:sldId id="282" r:id="rId18"/>
    <p:sldId id="286" r:id="rId19"/>
    <p:sldId id="287" r:id="rId20"/>
    <p:sldId id="292" r:id="rId21"/>
    <p:sldId id="295" r:id="rId22"/>
    <p:sldId id="296" r:id="rId23"/>
    <p:sldId id="330" r:id="rId24"/>
    <p:sldId id="331" r:id="rId25"/>
    <p:sldId id="304" r:id="rId26"/>
    <p:sldId id="299" r:id="rId27"/>
    <p:sldId id="300" r:id="rId28"/>
    <p:sldId id="301" r:id="rId29"/>
    <p:sldId id="302" r:id="rId30"/>
    <p:sldId id="305" r:id="rId31"/>
    <p:sldId id="306" r:id="rId32"/>
    <p:sldId id="308" r:id="rId33"/>
    <p:sldId id="309" r:id="rId34"/>
    <p:sldId id="313" r:id="rId35"/>
    <p:sldId id="320" r:id="rId36"/>
    <p:sldId id="314" r:id="rId37"/>
    <p:sldId id="315" r:id="rId38"/>
    <p:sldId id="316" r:id="rId39"/>
    <p:sldId id="317" r:id="rId40"/>
    <p:sldId id="326" r:id="rId41"/>
    <p:sldId id="318" r:id="rId42"/>
    <p:sldId id="321" r:id="rId43"/>
    <p:sldId id="322" r:id="rId44"/>
    <p:sldId id="323" r:id="rId45"/>
    <p:sldId id="324" r:id="rId46"/>
    <p:sldId id="329" r:id="rId47"/>
    <p:sldId id="332" r:id="rId48"/>
    <p:sldId id="334" r:id="rId49"/>
    <p:sldId id="336" r:id="rId50"/>
    <p:sldId id="337" r:id="rId51"/>
    <p:sldId id="338" r:id="rId52"/>
    <p:sldId id="341" r:id="rId53"/>
    <p:sldId id="339" r:id="rId54"/>
    <p:sldId id="345" r:id="rId55"/>
    <p:sldId id="346" r:id="rId56"/>
    <p:sldId id="348" r:id="rId57"/>
    <p:sldId id="350" r:id="rId58"/>
    <p:sldId id="351" r:id="rId59"/>
    <p:sldId id="353" r:id="rId60"/>
    <p:sldId id="354" r:id="rId61"/>
    <p:sldId id="355" r:id="rId62"/>
    <p:sldId id="358" r:id="rId63"/>
    <p:sldId id="359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75" r:id="rId73"/>
    <p:sldId id="374" r:id="rId74"/>
    <p:sldId id="377" r:id="rId75"/>
    <p:sldId id="378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EBF74-A2A3-4B74-A414-A256E3ACB90B}" type="doc">
      <dgm:prSet loTypeId="urn:microsoft.com/office/officeart/2005/8/layout/lProcess3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FF6C53-F28D-48E4-B6BE-9869C8D5726A}">
      <dgm:prSet phldrT="[Текст]" custT="1"/>
      <dgm:spPr/>
      <dgm:t>
        <a:bodyPr/>
        <a:lstStyle/>
        <a:p>
          <a:r>
            <a:rPr lang="ru-RU" sz="1400" smtClean="0"/>
            <a:t>различение гласных</a:t>
          </a:r>
          <a:endParaRPr lang="ru-RU" sz="1400" dirty="0"/>
        </a:p>
      </dgm:t>
    </dgm:pt>
    <dgm:pt modelId="{42E15BA7-3CFE-4E5F-B5A8-CBA38291EF6E}" type="parTrans" cxnId="{75FA36E5-5839-4A32-9A0A-CAE30F6094B7}">
      <dgm:prSet/>
      <dgm:spPr/>
      <dgm:t>
        <a:bodyPr/>
        <a:lstStyle/>
        <a:p>
          <a:endParaRPr lang="ru-RU"/>
        </a:p>
      </dgm:t>
    </dgm:pt>
    <dgm:pt modelId="{FE10F9CD-4B7B-4615-9AA6-7E0AFFC0AB77}" type="sibTrans" cxnId="{75FA36E5-5839-4A32-9A0A-CAE30F6094B7}">
      <dgm:prSet/>
      <dgm:spPr/>
      <dgm:t>
        <a:bodyPr/>
        <a:lstStyle/>
        <a:p>
          <a:endParaRPr lang="ru-RU"/>
        </a:p>
      </dgm:t>
    </dgm:pt>
    <dgm:pt modelId="{324E0E67-3111-46EF-8651-EE6B28EC86DB}">
      <dgm:prSet phldrT="[Текст]" custT="1"/>
      <dgm:spPr/>
      <dgm:t>
        <a:bodyPr/>
        <a:lstStyle/>
        <a:p>
          <a:r>
            <a:rPr lang="ru-RU" sz="1400" smtClean="0"/>
            <a:t>различение наличия согласных</a:t>
          </a:r>
          <a:endParaRPr lang="ru-RU" sz="1400" dirty="0"/>
        </a:p>
      </dgm:t>
    </dgm:pt>
    <dgm:pt modelId="{FB2C6C56-9385-40A8-8599-FAEBC840A51C}" type="parTrans" cxnId="{AFD38B46-8000-429F-BF17-63549658C294}">
      <dgm:prSet/>
      <dgm:spPr/>
      <dgm:t>
        <a:bodyPr/>
        <a:lstStyle/>
        <a:p>
          <a:endParaRPr lang="ru-RU"/>
        </a:p>
      </dgm:t>
    </dgm:pt>
    <dgm:pt modelId="{96002726-7E22-4C9C-B645-853F1F904FC5}" type="sibTrans" cxnId="{AFD38B46-8000-429F-BF17-63549658C294}">
      <dgm:prSet/>
      <dgm:spPr/>
      <dgm:t>
        <a:bodyPr/>
        <a:lstStyle/>
        <a:p>
          <a:endParaRPr lang="ru-RU"/>
        </a:p>
      </dgm:t>
    </dgm:pt>
    <dgm:pt modelId="{7E65E2E9-C438-4CCA-B4EE-D4A82263526F}">
      <dgm:prSet phldrT="[Текст]" custT="1"/>
      <dgm:spPr/>
      <dgm:t>
        <a:bodyPr/>
        <a:lstStyle/>
        <a:p>
          <a:r>
            <a:rPr lang="ru-RU" sz="1400" dirty="0" smtClean="0"/>
            <a:t>различение самих согласных</a:t>
          </a:r>
          <a:endParaRPr lang="ru-RU" sz="1400" dirty="0"/>
        </a:p>
      </dgm:t>
    </dgm:pt>
    <dgm:pt modelId="{AB5F70FF-A658-4273-BEFB-29CA6745AFED}" type="parTrans" cxnId="{50194058-DBEC-4543-B326-F89493657C1D}">
      <dgm:prSet/>
      <dgm:spPr/>
      <dgm:t>
        <a:bodyPr/>
        <a:lstStyle/>
        <a:p>
          <a:endParaRPr lang="ru-RU"/>
        </a:p>
      </dgm:t>
    </dgm:pt>
    <dgm:pt modelId="{DEE1FD0D-D4C1-478D-B77D-391082F442C5}" type="sibTrans" cxnId="{50194058-DBEC-4543-B326-F89493657C1D}">
      <dgm:prSet/>
      <dgm:spPr/>
      <dgm:t>
        <a:bodyPr/>
        <a:lstStyle/>
        <a:p>
          <a:endParaRPr lang="ru-RU"/>
        </a:p>
      </dgm:t>
    </dgm:pt>
    <dgm:pt modelId="{0333A75D-472D-4EBA-AF4C-C0B122D66774}">
      <dgm:prSet phldrT="[Текст]" custT="1"/>
      <dgm:spPr/>
      <dgm:t>
        <a:bodyPr/>
        <a:lstStyle/>
        <a:p>
          <a:r>
            <a:rPr lang="ru-RU" sz="1400" dirty="0" smtClean="0"/>
            <a:t>различение сонорных и артикулируемых шумных</a:t>
          </a:r>
          <a:endParaRPr lang="ru-RU" sz="1400" dirty="0"/>
        </a:p>
      </dgm:t>
    </dgm:pt>
    <dgm:pt modelId="{588FEA33-D984-4258-BBB8-EFCF8F28900A}" type="parTrans" cxnId="{38A0B759-B4CE-4259-8E82-B34F82534DEC}">
      <dgm:prSet/>
      <dgm:spPr/>
      <dgm:t>
        <a:bodyPr/>
        <a:lstStyle/>
        <a:p>
          <a:endParaRPr lang="ru-RU"/>
        </a:p>
      </dgm:t>
    </dgm:pt>
    <dgm:pt modelId="{6597440F-C41C-41C9-B0F3-EEA158B53ED8}" type="sibTrans" cxnId="{38A0B759-B4CE-4259-8E82-B34F82534DEC}">
      <dgm:prSet/>
      <dgm:spPr/>
      <dgm:t>
        <a:bodyPr/>
        <a:lstStyle/>
        <a:p>
          <a:endParaRPr lang="ru-RU"/>
        </a:p>
      </dgm:t>
    </dgm:pt>
    <dgm:pt modelId="{5217B04B-FC04-4716-BD2D-7BD7AAAC0D96}">
      <dgm:prSet phldrT="[Текст]" custT="1"/>
      <dgm:spPr/>
      <dgm:t>
        <a:bodyPr/>
        <a:lstStyle/>
        <a:p>
          <a:r>
            <a:rPr lang="ru-RU" sz="1400" dirty="0" smtClean="0"/>
            <a:t>различение губных и язычных, </a:t>
          </a:r>
          <a:r>
            <a:rPr lang="ru-RU" sz="1400" dirty="0" err="1" smtClean="0"/>
            <a:t>передне</a:t>
          </a:r>
          <a:r>
            <a:rPr lang="ru-RU" sz="1400" dirty="0" smtClean="0"/>
            <a:t>- и заднеязычных</a:t>
          </a:r>
          <a:endParaRPr lang="ru-RU" sz="1400" dirty="0"/>
        </a:p>
      </dgm:t>
    </dgm:pt>
    <dgm:pt modelId="{C8CF673E-3FDF-4129-B26D-12F0271DB5B4}" type="parTrans" cxnId="{9A64F307-740F-4FE6-B88A-E366C804B14C}">
      <dgm:prSet/>
      <dgm:spPr/>
      <dgm:t>
        <a:bodyPr/>
        <a:lstStyle/>
        <a:p>
          <a:endParaRPr lang="ru-RU"/>
        </a:p>
      </dgm:t>
    </dgm:pt>
    <dgm:pt modelId="{266CB604-751E-4C99-9870-5018E3412397}" type="sibTrans" cxnId="{9A64F307-740F-4FE6-B88A-E366C804B14C}">
      <dgm:prSet/>
      <dgm:spPr/>
      <dgm:t>
        <a:bodyPr/>
        <a:lstStyle/>
        <a:p>
          <a:endParaRPr lang="ru-RU"/>
        </a:p>
      </dgm:t>
    </dgm:pt>
    <dgm:pt modelId="{10614003-BCA1-49B3-8123-19FEF13DD77C}">
      <dgm:prSet phldrT="[Текст]" custT="1"/>
      <dgm:spPr/>
      <dgm:t>
        <a:bodyPr/>
        <a:lstStyle/>
        <a:p>
          <a:r>
            <a:rPr lang="ru-RU" sz="1400" smtClean="0"/>
            <a:t>различение шипящих и свистящих</a:t>
          </a:r>
          <a:endParaRPr lang="ru-RU" sz="1400" dirty="0"/>
        </a:p>
      </dgm:t>
    </dgm:pt>
    <dgm:pt modelId="{B9E32484-57F5-4634-A8C0-D6D3BDAAF027}" type="parTrans" cxnId="{A377144B-EAA2-4581-BE90-D6894E772825}">
      <dgm:prSet/>
      <dgm:spPr/>
      <dgm:t>
        <a:bodyPr/>
        <a:lstStyle/>
        <a:p>
          <a:endParaRPr lang="ru-RU"/>
        </a:p>
      </dgm:t>
    </dgm:pt>
    <dgm:pt modelId="{4FDD4BA7-147A-489C-82C8-C31F0B147ED1}" type="sibTrans" cxnId="{A377144B-EAA2-4581-BE90-D6894E772825}">
      <dgm:prSet/>
      <dgm:spPr/>
      <dgm:t>
        <a:bodyPr/>
        <a:lstStyle/>
        <a:p>
          <a:endParaRPr lang="ru-RU"/>
        </a:p>
      </dgm:t>
    </dgm:pt>
    <dgm:pt modelId="{C4D5B7EF-8D38-455F-A269-B6BDF4CB9555}">
      <dgm:prSet phldrT="[Текст]" custT="1"/>
      <dgm:spPr/>
      <dgm:t>
        <a:bodyPr/>
        <a:lstStyle/>
        <a:p>
          <a:r>
            <a:rPr lang="ru-RU" sz="1400" dirty="0" smtClean="0"/>
            <a:t>различение плавных и </a:t>
          </a:r>
          <a:r>
            <a:rPr lang="en-US" sz="1400" dirty="0" smtClean="0"/>
            <a:t>j</a:t>
          </a:r>
          <a:endParaRPr lang="ru-RU" sz="1400" dirty="0"/>
        </a:p>
      </dgm:t>
    </dgm:pt>
    <dgm:pt modelId="{FC6DEA69-B05B-4139-9B0C-16B03B8DDDEB}" type="parTrans" cxnId="{2DD68F7E-F2EB-41B4-B111-459C1D6954D4}">
      <dgm:prSet/>
      <dgm:spPr/>
      <dgm:t>
        <a:bodyPr/>
        <a:lstStyle/>
        <a:p>
          <a:endParaRPr lang="ru-RU"/>
        </a:p>
      </dgm:t>
    </dgm:pt>
    <dgm:pt modelId="{F466291B-8B0F-43B4-A657-8AE3B7EA8B18}" type="sibTrans" cxnId="{2DD68F7E-F2EB-41B4-B111-459C1D6954D4}">
      <dgm:prSet/>
      <dgm:spPr/>
      <dgm:t>
        <a:bodyPr/>
        <a:lstStyle/>
        <a:p>
          <a:endParaRPr lang="ru-RU"/>
        </a:p>
      </dgm:t>
    </dgm:pt>
    <dgm:pt modelId="{D319BB5C-BB71-46F4-BD32-E401354FC4FD}">
      <dgm:prSet phldrT="[Текст]" custT="1"/>
      <dgm:spPr/>
      <dgm:t>
        <a:bodyPr/>
        <a:lstStyle/>
        <a:p>
          <a:r>
            <a:rPr lang="ru-RU" sz="1400" dirty="0" smtClean="0"/>
            <a:t>различение глухих и звонких согласных</a:t>
          </a:r>
          <a:endParaRPr lang="ru-RU" sz="1400" dirty="0"/>
        </a:p>
      </dgm:t>
    </dgm:pt>
    <dgm:pt modelId="{26C6DC63-F7C0-4839-8CE6-C89DCF264EA1}" type="parTrans" cxnId="{BB99DD1D-7188-49EA-AD27-B8998F4297CE}">
      <dgm:prSet/>
      <dgm:spPr/>
      <dgm:t>
        <a:bodyPr/>
        <a:lstStyle/>
        <a:p>
          <a:endParaRPr lang="ru-RU"/>
        </a:p>
      </dgm:t>
    </dgm:pt>
    <dgm:pt modelId="{F84636AC-8B2E-4EB7-82B7-CF4A874E10DB}" type="sibTrans" cxnId="{BB99DD1D-7188-49EA-AD27-B8998F4297CE}">
      <dgm:prSet/>
      <dgm:spPr/>
      <dgm:t>
        <a:bodyPr/>
        <a:lstStyle/>
        <a:p>
          <a:endParaRPr lang="ru-RU"/>
        </a:p>
      </dgm:t>
    </dgm:pt>
    <dgm:pt modelId="{CAAB0173-AFA4-464C-AC4A-7660E5789CA1}">
      <dgm:prSet phldrT="[Текст]"/>
      <dgm:spPr/>
      <dgm:t>
        <a:bodyPr/>
        <a:lstStyle/>
        <a:p>
          <a:endParaRPr lang="ru-RU" dirty="0"/>
        </a:p>
      </dgm:t>
    </dgm:pt>
    <dgm:pt modelId="{B5090BB5-41DB-49F9-A3CF-BA49A33D41F8}" type="sibTrans" cxnId="{984DC70A-D16F-43FD-A2C0-18663AF24463}">
      <dgm:prSet/>
      <dgm:spPr/>
      <dgm:t>
        <a:bodyPr/>
        <a:lstStyle/>
        <a:p>
          <a:endParaRPr lang="ru-RU"/>
        </a:p>
      </dgm:t>
    </dgm:pt>
    <dgm:pt modelId="{1F1185CD-E5B4-4C66-9771-86EECE43202E}" type="parTrans" cxnId="{984DC70A-D16F-43FD-A2C0-18663AF24463}">
      <dgm:prSet/>
      <dgm:spPr/>
      <dgm:t>
        <a:bodyPr/>
        <a:lstStyle/>
        <a:p>
          <a:endParaRPr lang="ru-RU"/>
        </a:p>
      </dgm:t>
    </dgm:pt>
    <dgm:pt modelId="{3CFF5BB5-5222-4255-A001-3D8B23E441C9}" type="pres">
      <dgm:prSet presAssocID="{3E9EBF74-A2A3-4B74-A414-A256E3ACB9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811D38-F82D-458F-970F-A2E12746CBAF}" type="pres">
      <dgm:prSet presAssocID="{98FF6C53-F28D-48E4-B6BE-9869C8D5726A}" presName="horFlow" presStyleCnt="0"/>
      <dgm:spPr/>
      <dgm:t>
        <a:bodyPr/>
        <a:lstStyle/>
        <a:p>
          <a:endParaRPr lang="ru-RU"/>
        </a:p>
      </dgm:t>
    </dgm:pt>
    <dgm:pt modelId="{1060503E-C303-4528-99D2-FB0A3F4A852E}" type="pres">
      <dgm:prSet presAssocID="{98FF6C53-F28D-48E4-B6BE-9869C8D5726A}" presName="bigChev" presStyleLbl="node1" presStyleIdx="0" presStyleCnt="3" custLinFactNeighborX="18093" custLinFactNeighborY="-1759"/>
      <dgm:spPr/>
      <dgm:t>
        <a:bodyPr/>
        <a:lstStyle/>
        <a:p>
          <a:endParaRPr lang="ru-RU"/>
        </a:p>
      </dgm:t>
    </dgm:pt>
    <dgm:pt modelId="{311C2948-8AA6-4449-A9C7-17AC4C6510DB}" type="pres">
      <dgm:prSet presAssocID="{FB2C6C56-9385-40A8-8599-FAEBC840A51C}" presName="parTrans" presStyleCnt="0"/>
      <dgm:spPr/>
      <dgm:t>
        <a:bodyPr/>
        <a:lstStyle/>
        <a:p>
          <a:endParaRPr lang="ru-RU"/>
        </a:p>
      </dgm:t>
    </dgm:pt>
    <dgm:pt modelId="{7EE126FE-F922-4A51-806A-533AA7EE6F23}" type="pres">
      <dgm:prSet presAssocID="{324E0E67-3111-46EF-8651-EE6B28EC86DB}" presName="node" presStyleLbl="alignAccFollowNode1" presStyleIdx="0" presStyleCnt="6" custScaleX="100291" custScaleY="11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41A2A-F661-4A0C-995B-04C62DA2DB6C}" type="pres">
      <dgm:prSet presAssocID="{96002726-7E22-4C9C-B645-853F1F904FC5}" presName="sibTrans" presStyleCnt="0"/>
      <dgm:spPr/>
      <dgm:t>
        <a:bodyPr/>
        <a:lstStyle/>
        <a:p>
          <a:endParaRPr lang="ru-RU"/>
        </a:p>
      </dgm:t>
    </dgm:pt>
    <dgm:pt modelId="{69972D49-C223-4FD0-B932-6E664D24ABF6}" type="pres">
      <dgm:prSet presAssocID="{7E65E2E9-C438-4CCA-B4EE-D4A82263526F}" presName="node" presStyleLbl="alignAccFollowNode1" presStyleIdx="1" presStyleCnt="6" custScaleX="103920" custScaleY="116665" custLinFactNeighborX="-22212" custLinFactNeighborY="3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7D923-06D0-490B-B2EA-4F67F973A81E}" type="pres">
      <dgm:prSet presAssocID="{98FF6C53-F28D-48E4-B6BE-9869C8D5726A}" presName="vSp" presStyleCnt="0"/>
      <dgm:spPr/>
      <dgm:t>
        <a:bodyPr/>
        <a:lstStyle/>
        <a:p>
          <a:endParaRPr lang="ru-RU"/>
        </a:p>
      </dgm:t>
    </dgm:pt>
    <dgm:pt modelId="{C0EE3D0E-5E94-4E04-B9E8-AA2A4206FA85}" type="pres">
      <dgm:prSet presAssocID="{CAAB0173-AFA4-464C-AC4A-7660E5789CA1}" presName="horFlow" presStyleCnt="0"/>
      <dgm:spPr/>
      <dgm:t>
        <a:bodyPr/>
        <a:lstStyle/>
        <a:p>
          <a:endParaRPr lang="ru-RU"/>
        </a:p>
      </dgm:t>
    </dgm:pt>
    <dgm:pt modelId="{8A4B7C48-1D03-44BD-935B-8E28522330FA}" type="pres">
      <dgm:prSet presAssocID="{CAAB0173-AFA4-464C-AC4A-7660E5789CA1}" presName="bigChev" presStyleLbl="node1" presStyleIdx="1" presStyleCnt="3" custLinFactX="123537" custLinFactY="6908" custLinFactNeighborX="200000" custLinFactNeighborY="100000"/>
      <dgm:spPr/>
      <dgm:t>
        <a:bodyPr/>
        <a:lstStyle/>
        <a:p>
          <a:endParaRPr lang="ru-RU"/>
        </a:p>
      </dgm:t>
    </dgm:pt>
    <dgm:pt modelId="{4BF2F141-69C5-43F5-B3CD-975FE7D88FA5}" type="pres">
      <dgm:prSet presAssocID="{588FEA33-D984-4258-BBB8-EFCF8F28900A}" presName="parTrans" presStyleCnt="0"/>
      <dgm:spPr/>
      <dgm:t>
        <a:bodyPr/>
        <a:lstStyle/>
        <a:p>
          <a:endParaRPr lang="ru-RU"/>
        </a:p>
      </dgm:t>
    </dgm:pt>
    <dgm:pt modelId="{30630ABA-45D9-4668-8FB1-3DBB6759413D}" type="pres">
      <dgm:prSet presAssocID="{0333A75D-472D-4EBA-AF4C-C0B122D66774}" presName="node" presStyleLbl="alignAccFollowNode1" presStyleIdx="2" presStyleCnt="6" custLinFactX="-80348" custLinFactNeighborX="-100000" custLinFactNeighborY="-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6AAE9-3BAC-40A4-A585-EBA4E55C9F6B}" type="pres">
      <dgm:prSet presAssocID="{6597440F-C41C-41C9-B0F3-EEA158B53ED8}" presName="sibTrans" presStyleCnt="0"/>
      <dgm:spPr/>
      <dgm:t>
        <a:bodyPr/>
        <a:lstStyle/>
        <a:p>
          <a:endParaRPr lang="ru-RU"/>
        </a:p>
      </dgm:t>
    </dgm:pt>
    <dgm:pt modelId="{04403A86-AEAE-4BF4-A9D1-A102A5BC5DC5}" type="pres">
      <dgm:prSet presAssocID="{5217B04B-FC04-4716-BD2D-7BD7AAAC0D96}" presName="node" presStyleLbl="alignAccFollowNode1" presStyleIdx="3" presStyleCnt="6" custScaleY="111907" custLinFactX="-72402" custLinFactNeighborX="-100000" custLinFactNeighborY="-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8B51-C00B-46F3-9FC2-798D3F62AB82}" type="pres">
      <dgm:prSet presAssocID="{CAAB0173-AFA4-464C-AC4A-7660E5789CA1}" presName="vSp" presStyleCnt="0"/>
      <dgm:spPr/>
      <dgm:t>
        <a:bodyPr/>
        <a:lstStyle/>
        <a:p>
          <a:endParaRPr lang="ru-RU"/>
        </a:p>
      </dgm:t>
    </dgm:pt>
    <dgm:pt modelId="{1693AE23-B1FE-4279-ACC1-2608C8F0B3C6}" type="pres">
      <dgm:prSet presAssocID="{10614003-BCA1-49B3-8123-19FEF13DD77C}" presName="horFlow" presStyleCnt="0"/>
      <dgm:spPr/>
      <dgm:t>
        <a:bodyPr/>
        <a:lstStyle/>
        <a:p>
          <a:endParaRPr lang="ru-RU"/>
        </a:p>
      </dgm:t>
    </dgm:pt>
    <dgm:pt modelId="{FA92ED9E-EF6C-45A1-A93D-7F6B7E17B2BD}" type="pres">
      <dgm:prSet presAssocID="{10614003-BCA1-49B3-8123-19FEF13DD77C}" presName="bigChev" presStyleLbl="node1" presStyleIdx="2" presStyleCnt="3" custLinFactX="-6837" custLinFactNeighborX="-100000" custLinFactNeighborY="-1672"/>
      <dgm:spPr/>
      <dgm:t>
        <a:bodyPr/>
        <a:lstStyle/>
        <a:p>
          <a:endParaRPr lang="ru-RU"/>
        </a:p>
      </dgm:t>
    </dgm:pt>
    <dgm:pt modelId="{60E12BC9-F511-45CA-8168-16EBC953E826}" type="pres">
      <dgm:prSet presAssocID="{FC6DEA69-B05B-4139-9B0C-16B03B8DDDEB}" presName="parTrans" presStyleCnt="0"/>
      <dgm:spPr/>
      <dgm:t>
        <a:bodyPr/>
        <a:lstStyle/>
        <a:p>
          <a:endParaRPr lang="ru-RU"/>
        </a:p>
      </dgm:t>
    </dgm:pt>
    <dgm:pt modelId="{096A1806-C943-4C9E-A307-544B229C2BC6}" type="pres">
      <dgm:prSet presAssocID="{C4D5B7EF-8D38-455F-A269-B6BDF4CB9555}" presName="node" presStyleLbl="alignAccFollowNode1" presStyleIdx="4" presStyleCnt="6" custScaleY="119515" custLinFactNeighborX="-21525" custLinFactNeighborY="-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F8DA-1AD6-482B-A282-364F4ECEAA16}" type="pres">
      <dgm:prSet presAssocID="{F466291B-8B0F-43B4-A657-8AE3B7EA8B18}" presName="sibTrans" presStyleCnt="0"/>
      <dgm:spPr/>
      <dgm:t>
        <a:bodyPr/>
        <a:lstStyle/>
        <a:p>
          <a:endParaRPr lang="ru-RU"/>
        </a:p>
      </dgm:t>
    </dgm:pt>
    <dgm:pt modelId="{78861493-4782-49E3-86A0-858D65BB4698}" type="pres">
      <dgm:prSet presAssocID="{D319BB5C-BB71-46F4-BD32-E401354FC4FD}" presName="node" presStyleLbl="alignAccFollowNode1" presStyleIdx="5" presStyleCnt="6" custLinFactY="-36324" custLinFactNeighborX="358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A36E5-5839-4A32-9A0A-CAE30F6094B7}" srcId="{3E9EBF74-A2A3-4B74-A414-A256E3ACB90B}" destId="{98FF6C53-F28D-48E4-B6BE-9869C8D5726A}" srcOrd="0" destOrd="0" parTransId="{42E15BA7-3CFE-4E5F-B5A8-CBA38291EF6E}" sibTransId="{FE10F9CD-4B7B-4615-9AA6-7E0AFFC0AB77}"/>
    <dgm:cxn modelId="{36D8AD81-2B93-46E9-8D61-91BA448543D7}" type="presOf" srcId="{5217B04B-FC04-4716-BD2D-7BD7AAAC0D96}" destId="{04403A86-AEAE-4BF4-A9D1-A102A5BC5DC5}" srcOrd="0" destOrd="0" presId="urn:microsoft.com/office/officeart/2005/8/layout/lProcess3"/>
    <dgm:cxn modelId="{9301A278-CAF5-46D0-B19F-9428BDDAE08B}" type="presOf" srcId="{0333A75D-472D-4EBA-AF4C-C0B122D66774}" destId="{30630ABA-45D9-4668-8FB1-3DBB6759413D}" srcOrd="0" destOrd="0" presId="urn:microsoft.com/office/officeart/2005/8/layout/lProcess3"/>
    <dgm:cxn modelId="{3145884B-0CA9-4E62-9F39-D422662F7D2A}" type="presOf" srcId="{D319BB5C-BB71-46F4-BD32-E401354FC4FD}" destId="{78861493-4782-49E3-86A0-858D65BB4698}" srcOrd="0" destOrd="0" presId="urn:microsoft.com/office/officeart/2005/8/layout/lProcess3"/>
    <dgm:cxn modelId="{9A64F307-740F-4FE6-B88A-E366C804B14C}" srcId="{CAAB0173-AFA4-464C-AC4A-7660E5789CA1}" destId="{5217B04B-FC04-4716-BD2D-7BD7AAAC0D96}" srcOrd="1" destOrd="0" parTransId="{C8CF673E-3FDF-4129-B26D-12F0271DB5B4}" sibTransId="{266CB604-751E-4C99-9870-5018E3412397}"/>
    <dgm:cxn modelId="{2DD68F7E-F2EB-41B4-B111-459C1D6954D4}" srcId="{10614003-BCA1-49B3-8123-19FEF13DD77C}" destId="{C4D5B7EF-8D38-455F-A269-B6BDF4CB9555}" srcOrd="0" destOrd="0" parTransId="{FC6DEA69-B05B-4139-9B0C-16B03B8DDDEB}" sibTransId="{F466291B-8B0F-43B4-A657-8AE3B7EA8B18}"/>
    <dgm:cxn modelId="{773CF006-0E64-488A-BB5B-168913C94734}" type="presOf" srcId="{324E0E67-3111-46EF-8651-EE6B28EC86DB}" destId="{7EE126FE-F922-4A51-806A-533AA7EE6F23}" srcOrd="0" destOrd="0" presId="urn:microsoft.com/office/officeart/2005/8/layout/lProcess3"/>
    <dgm:cxn modelId="{0CDF4794-77A8-4FB0-ACC5-E85384F50637}" type="presOf" srcId="{CAAB0173-AFA4-464C-AC4A-7660E5789CA1}" destId="{8A4B7C48-1D03-44BD-935B-8E28522330FA}" srcOrd="0" destOrd="0" presId="urn:microsoft.com/office/officeart/2005/8/layout/lProcess3"/>
    <dgm:cxn modelId="{AFD38B46-8000-429F-BF17-63549658C294}" srcId="{98FF6C53-F28D-48E4-B6BE-9869C8D5726A}" destId="{324E0E67-3111-46EF-8651-EE6B28EC86DB}" srcOrd="0" destOrd="0" parTransId="{FB2C6C56-9385-40A8-8599-FAEBC840A51C}" sibTransId="{96002726-7E22-4C9C-B645-853F1F904FC5}"/>
    <dgm:cxn modelId="{A377144B-EAA2-4581-BE90-D6894E772825}" srcId="{3E9EBF74-A2A3-4B74-A414-A256E3ACB90B}" destId="{10614003-BCA1-49B3-8123-19FEF13DD77C}" srcOrd="2" destOrd="0" parTransId="{B9E32484-57F5-4634-A8C0-D6D3BDAAF027}" sibTransId="{4FDD4BA7-147A-489C-82C8-C31F0B147ED1}"/>
    <dgm:cxn modelId="{247DA7F3-B9DA-4FB8-9606-BCFB2314A37B}" type="presOf" srcId="{7E65E2E9-C438-4CCA-B4EE-D4A82263526F}" destId="{69972D49-C223-4FD0-B932-6E664D24ABF6}" srcOrd="0" destOrd="0" presId="urn:microsoft.com/office/officeart/2005/8/layout/lProcess3"/>
    <dgm:cxn modelId="{BB99DD1D-7188-49EA-AD27-B8998F4297CE}" srcId="{10614003-BCA1-49B3-8123-19FEF13DD77C}" destId="{D319BB5C-BB71-46F4-BD32-E401354FC4FD}" srcOrd="1" destOrd="0" parTransId="{26C6DC63-F7C0-4839-8CE6-C89DCF264EA1}" sibTransId="{F84636AC-8B2E-4EB7-82B7-CF4A874E10DB}"/>
    <dgm:cxn modelId="{0BBAF838-F15B-4F2B-932F-2A563AE6CEBF}" type="presOf" srcId="{10614003-BCA1-49B3-8123-19FEF13DD77C}" destId="{FA92ED9E-EF6C-45A1-A93D-7F6B7E17B2BD}" srcOrd="0" destOrd="0" presId="urn:microsoft.com/office/officeart/2005/8/layout/lProcess3"/>
    <dgm:cxn modelId="{7D60BB87-63C8-4F57-A958-DDDEAB469497}" type="presOf" srcId="{98FF6C53-F28D-48E4-B6BE-9869C8D5726A}" destId="{1060503E-C303-4528-99D2-FB0A3F4A852E}" srcOrd="0" destOrd="0" presId="urn:microsoft.com/office/officeart/2005/8/layout/lProcess3"/>
    <dgm:cxn modelId="{CEA16277-6664-4178-A5F3-A5762DDEA3F9}" type="presOf" srcId="{C4D5B7EF-8D38-455F-A269-B6BDF4CB9555}" destId="{096A1806-C943-4C9E-A307-544B229C2BC6}" srcOrd="0" destOrd="0" presId="urn:microsoft.com/office/officeart/2005/8/layout/lProcess3"/>
    <dgm:cxn modelId="{38A0B759-B4CE-4259-8E82-B34F82534DEC}" srcId="{CAAB0173-AFA4-464C-AC4A-7660E5789CA1}" destId="{0333A75D-472D-4EBA-AF4C-C0B122D66774}" srcOrd="0" destOrd="0" parTransId="{588FEA33-D984-4258-BBB8-EFCF8F28900A}" sibTransId="{6597440F-C41C-41C9-B0F3-EEA158B53ED8}"/>
    <dgm:cxn modelId="{984DC70A-D16F-43FD-A2C0-18663AF24463}" srcId="{3E9EBF74-A2A3-4B74-A414-A256E3ACB90B}" destId="{CAAB0173-AFA4-464C-AC4A-7660E5789CA1}" srcOrd="1" destOrd="0" parTransId="{1F1185CD-E5B4-4C66-9771-86EECE43202E}" sibTransId="{B5090BB5-41DB-49F9-A3CF-BA49A33D41F8}"/>
    <dgm:cxn modelId="{C5C9E6EA-9E61-43CB-A855-DD798744942B}" type="presOf" srcId="{3E9EBF74-A2A3-4B74-A414-A256E3ACB90B}" destId="{3CFF5BB5-5222-4255-A001-3D8B23E441C9}" srcOrd="0" destOrd="0" presId="urn:microsoft.com/office/officeart/2005/8/layout/lProcess3"/>
    <dgm:cxn modelId="{50194058-DBEC-4543-B326-F89493657C1D}" srcId="{98FF6C53-F28D-48E4-B6BE-9869C8D5726A}" destId="{7E65E2E9-C438-4CCA-B4EE-D4A82263526F}" srcOrd="1" destOrd="0" parTransId="{AB5F70FF-A658-4273-BEFB-29CA6745AFED}" sibTransId="{DEE1FD0D-D4C1-478D-B77D-391082F442C5}"/>
    <dgm:cxn modelId="{5E09018B-01BF-454C-BF4F-5E9C4BA5FCD3}" type="presParOf" srcId="{3CFF5BB5-5222-4255-A001-3D8B23E441C9}" destId="{4D811D38-F82D-458F-970F-A2E12746CBAF}" srcOrd="0" destOrd="0" presId="urn:microsoft.com/office/officeart/2005/8/layout/lProcess3"/>
    <dgm:cxn modelId="{29B058A5-95FF-4D5D-860D-1AC2A714B0E1}" type="presParOf" srcId="{4D811D38-F82D-458F-970F-A2E12746CBAF}" destId="{1060503E-C303-4528-99D2-FB0A3F4A852E}" srcOrd="0" destOrd="0" presId="urn:microsoft.com/office/officeart/2005/8/layout/lProcess3"/>
    <dgm:cxn modelId="{37E51991-09BA-4C14-8C0C-A6940822D6B1}" type="presParOf" srcId="{4D811D38-F82D-458F-970F-A2E12746CBAF}" destId="{311C2948-8AA6-4449-A9C7-17AC4C6510DB}" srcOrd="1" destOrd="0" presId="urn:microsoft.com/office/officeart/2005/8/layout/lProcess3"/>
    <dgm:cxn modelId="{15EE4B65-DBEF-41BE-A04E-77C262020E54}" type="presParOf" srcId="{4D811D38-F82D-458F-970F-A2E12746CBAF}" destId="{7EE126FE-F922-4A51-806A-533AA7EE6F23}" srcOrd="2" destOrd="0" presId="urn:microsoft.com/office/officeart/2005/8/layout/lProcess3"/>
    <dgm:cxn modelId="{4CFF67D3-428D-4CA6-87E2-5D0C2A003FDA}" type="presParOf" srcId="{4D811D38-F82D-458F-970F-A2E12746CBAF}" destId="{CB641A2A-F661-4A0C-995B-04C62DA2DB6C}" srcOrd="3" destOrd="0" presId="urn:microsoft.com/office/officeart/2005/8/layout/lProcess3"/>
    <dgm:cxn modelId="{FF9B93BB-A6EB-432B-8907-8950F4838DCB}" type="presParOf" srcId="{4D811D38-F82D-458F-970F-A2E12746CBAF}" destId="{69972D49-C223-4FD0-B932-6E664D24ABF6}" srcOrd="4" destOrd="0" presId="urn:microsoft.com/office/officeart/2005/8/layout/lProcess3"/>
    <dgm:cxn modelId="{1C6EDD99-3901-49CD-850E-9CC12C306564}" type="presParOf" srcId="{3CFF5BB5-5222-4255-A001-3D8B23E441C9}" destId="{FE87D923-06D0-490B-B2EA-4F67F973A81E}" srcOrd="1" destOrd="0" presId="urn:microsoft.com/office/officeart/2005/8/layout/lProcess3"/>
    <dgm:cxn modelId="{AC2F50F8-B1AE-4E99-9803-715B93BE8515}" type="presParOf" srcId="{3CFF5BB5-5222-4255-A001-3D8B23E441C9}" destId="{C0EE3D0E-5E94-4E04-B9E8-AA2A4206FA85}" srcOrd="2" destOrd="0" presId="urn:microsoft.com/office/officeart/2005/8/layout/lProcess3"/>
    <dgm:cxn modelId="{06D99760-CDDD-4BAC-B80B-1D2D2357C68E}" type="presParOf" srcId="{C0EE3D0E-5E94-4E04-B9E8-AA2A4206FA85}" destId="{8A4B7C48-1D03-44BD-935B-8E28522330FA}" srcOrd="0" destOrd="0" presId="urn:microsoft.com/office/officeart/2005/8/layout/lProcess3"/>
    <dgm:cxn modelId="{BF6A8449-7E9D-4390-B46F-9F84BB28D5B2}" type="presParOf" srcId="{C0EE3D0E-5E94-4E04-B9E8-AA2A4206FA85}" destId="{4BF2F141-69C5-43F5-B3CD-975FE7D88FA5}" srcOrd="1" destOrd="0" presId="urn:microsoft.com/office/officeart/2005/8/layout/lProcess3"/>
    <dgm:cxn modelId="{AA314EAC-3901-43BF-906D-007BFC3A3F3B}" type="presParOf" srcId="{C0EE3D0E-5E94-4E04-B9E8-AA2A4206FA85}" destId="{30630ABA-45D9-4668-8FB1-3DBB6759413D}" srcOrd="2" destOrd="0" presId="urn:microsoft.com/office/officeart/2005/8/layout/lProcess3"/>
    <dgm:cxn modelId="{C9891241-C7E5-40E7-9A7E-8C5001787CA6}" type="presParOf" srcId="{C0EE3D0E-5E94-4E04-B9E8-AA2A4206FA85}" destId="{ED76AAE9-3BAC-40A4-A585-EBA4E55C9F6B}" srcOrd="3" destOrd="0" presId="urn:microsoft.com/office/officeart/2005/8/layout/lProcess3"/>
    <dgm:cxn modelId="{7B59A0C7-B163-4BDF-9B91-ED0517C6D09E}" type="presParOf" srcId="{C0EE3D0E-5E94-4E04-B9E8-AA2A4206FA85}" destId="{04403A86-AEAE-4BF4-A9D1-A102A5BC5DC5}" srcOrd="4" destOrd="0" presId="urn:microsoft.com/office/officeart/2005/8/layout/lProcess3"/>
    <dgm:cxn modelId="{C3F07460-A6E4-4C89-8959-DC2991280580}" type="presParOf" srcId="{3CFF5BB5-5222-4255-A001-3D8B23E441C9}" destId="{B3848B51-C00B-46F3-9FC2-798D3F62AB82}" srcOrd="3" destOrd="0" presId="urn:microsoft.com/office/officeart/2005/8/layout/lProcess3"/>
    <dgm:cxn modelId="{EB27028B-630D-452D-BFEB-D985D2529A51}" type="presParOf" srcId="{3CFF5BB5-5222-4255-A001-3D8B23E441C9}" destId="{1693AE23-B1FE-4279-ACC1-2608C8F0B3C6}" srcOrd="4" destOrd="0" presId="urn:microsoft.com/office/officeart/2005/8/layout/lProcess3"/>
    <dgm:cxn modelId="{B219A3E2-17A9-4FC8-A5F6-FC9CD7D8B34C}" type="presParOf" srcId="{1693AE23-B1FE-4279-ACC1-2608C8F0B3C6}" destId="{FA92ED9E-EF6C-45A1-A93D-7F6B7E17B2BD}" srcOrd="0" destOrd="0" presId="urn:microsoft.com/office/officeart/2005/8/layout/lProcess3"/>
    <dgm:cxn modelId="{A9A6C70E-582A-4135-A0D7-F040E93947C8}" type="presParOf" srcId="{1693AE23-B1FE-4279-ACC1-2608C8F0B3C6}" destId="{60E12BC9-F511-45CA-8168-16EBC953E826}" srcOrd="1" destOrd="0" presId="urn:microsoft.com/office/officeart/2005/8/layout/lProcess3"/>
    <dgm:cxn modelId="{CE86EC16-5734-41CD-A88E-36CA727A9CD4}" type="presParOf" srcId="{1693AE23-B1FE-4279-ACC1-2608C8F0B3C6}" destId="{096A1806-C943-4C9E-A307-544B229C2BC6}" srcOrd="2" destOrd="0" presId="urn:microsoft.com/office/officeart/2005/8/layout/lProcess3"/>
    <dgm:cxn modelId="{A7B500AE-908D-42FC-8AB7-0684B793580E}" type="presParOf" srcId="{1693AE23-B1FE-4279-ACC1-2608C8F0B3C6}" destId="{2C67F8DA-1AD6-482B-A282-364F4ECEAA16}" srcOrd="3" destOrd="0" presId="urn:microsoft.com/office/officeart/2005/8/layout/lProcess3"/>
    <dgm:cxn modelId="{CFD61058-689D-4FCA-AD88-38E21C5263AE}" type="presParOf" srcId="{1693AE23-B1FE-4279-ACC1-2608C8F0B3C6}" destId="{78861493-4782-49E3-86A0-858D65BB4698}" srcOrd="4" destOrd="0" presId="urn:microsoft.com/office/officeart/2005/8/layout/lProcess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38319-DD83-4308-96AB-062939A5B7E0}" type="doc">
      <dgm:prSet loTypeId="urn:microsoft.com/office/officeart/2005/8/layout/process4" loCatId="process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0975E06-9957-4EB4-AEE3-0D7B3EAB3F4D}">
      <dgm:prSet phldrT="[Текст]" custT="1"/>
      <dgm:spPr/>
      <dgm:t>
        <a:bodyPr/>
        <a:lstStyle/>
        <a:p>
          <a:r>
            <a:rPr lang="ru-RU" sz="2800" dirty="0" smtClean="0"/>
            <a:t>Категория числа</a:t>
          </a:r>
          <a:endParaRPr lang="ru-RU" sz="2800" dirty="0"/>
        </a:p>
      </dgm:t>
    </dgm:pt>
    <dgm:pt modelId="{6BCFA6FB-FBCA-444A-A224-55310BAE905D}" type="parTrans" cxnId="{FDDA118B-3AD6-4A90-B6E2-A572B5576C23}">
      <dgm:prSet/>
      <dgm:spPr/>
      <dgm:t>
        <a:bodyPr/>
        <a:lstStyle/>
        <a:p>
          <a:endParaRPr lang="ru-RU"/>
        </a:p>
      </dgm:t>
    </dgm:pt>
    <dgm:pt modelId="{1ED6C050-0FE5-4EA1-8C77-112A999FB905}" type="sibTrans" cxnId="{FDDA118B-3AD6-4A90-B6E2-A572B5576C23}">
      <dgm:prSet/>
      <dgm:spPr/>
      <dgm:t>
        <a:bodyPr/>
        <a:lstStyle/>
        <a:p>
          <a:endParaRPr lang="ru-RU"/>
        </a:p>
      </dgm:t>
    </dgm:pt>
    <dgm:pt modelId="{FA9D8D27-EE49-45EE-95E5-0C8399A2F921}">
      <dgm:prSet phldrT="[Текст]"/>
      <dgm:spPr/>
      <dgm:t>
        <a:bodyPr/>
        <a:lstStyle/>
        <a:p>
          <a:r>
            <a:rPr lang="ru-RU" i="1" dirty="0" smtClean="0"/>
            <a:t>человек, ребенок </a:t>
          </a:r>
          <a:r>
            <a:rPr lang="ru-RU" dirty="0" smtClean="0"/>
            <a:t>(ед. число)</a:t>
          </a:r>
          <a:r>
            <a:rPr lang="ru-RU" i="1" dirty="0" smtClean="0"/>
            <a:t> </a:t>
          </a:r>
          <a:endParaRPr lang="ru-RU" dirty="0"/>
        </a:p>
      </dgm:t>
    </dgm:pt>
    <dgm:pt modelId="{1A6EA47A-A230-4CCE-8C44-3181BC95DFB9}" type="parTrans" cxnId="{EC035FB6-FF39-4E4C-B524-DC0BAD4A071C}">
      <dgm:prSet/>
      <dgm:spPr/>
      <dgm:t>
        <a:bodyPr/>
        <a:lstStyle/>
        <a:p>
          <a:endParaRPr lang="ru-RU"/>
        </a:p>
      </dgm:t>
    </dgm:pt>
    <dgm:pt modelId="{0C873697-F9EF-41E3-AA50-EED4B1697C9F}" type="sibTrans" cxnId="{EC035FB6-FF39-4E4C-B524-DC0BAD4A071C}">
      <dgm:prSet/>
      <dgm:spPr/>
      <dgm:t>
        <a:bodyPr/>
        <a:lstStyle/>
        <a:p>
          <a:endParaRPr lang="ru-RU"/>
        </a:p>
      </dgm:t>
    </dgm:pt>
    <dgm:pt modelId="{221C2AC8-B790-45A6-88CD-C0BB57447097}">
      <dgm:prSet phldrT="[Текст]"/>
      <dgm:spPr/>
      <dgm:t>
        <a:bodyPr/>
        <a:lstStyle/>
        <a:p>
          <a:r>
            <a:rPr lang="ru-RU" i="1" dirty="0" err="1" smtClean="0"/>
            <a:t>человеки</a:t>
          </a:r>
          <a:r>
            <a:rPr lang="ru-RU" i="1" dirty="0" smtClean="0"/>
            <a:t>, </a:t>
          </a:r>
          <a:r>
            <a:rPr lang="ru-RU" i="1" dirty="0" err="1" smtClean="0"/>
            <a:t>ребенки</a:t>
          </a:r>
          <a:r>
            <a:rPr lang="ru-RU" i="1" dirty="0" smtClean="0"/>
            <a:t> </a:t>
          </a:r>
          <a:r>
            <a:rPr lang="ru-RU" dirty="0" smtClean="0"/>
            <a:t>(мн. число)</a:t>
          </a:r>
          <a:endParaRPr lang="ru-RU" dirty="0"/>
        </a:p>
      </dgm:t>
    </dgm:pt>
    <dgm:pt modelId="{B9CAC96D-9ADD-4331-8FD6-6451BAD27C50}" type="parTrans" cxnId="{9D867D68-7F87-4F66-842B-2D4EA8A1EBBF}">
      <dgm:prSet/>
      <dgm:spPr/>
      <dgm:t>
        <a:bodyPr/>
        <a:lstStyle/>
        <a:p>
          <a:endParaRPr lang="ru-RU"/>
        </a:p>
      </dgm:t>
    </dgm:pt>
    <dgm:pt modelId="{066D11CA-7FF3-49F2-8BC6-D2AB72BF6269}" type="sibTrans" cxnId="{9D867D68-7F87-4F66-842B-2D4EA8A1EBBF}">
      <dgm:prSet/>
      <dgm:spPr/>
      <dgm:t>
        <a:bodyPr/>
        <a:lstStyle/>
        <a:p>
          <a:endParaRPr lang="ru-RU"/>
        </a:p>
      </dgm:t>
    </dgm:pt>
    <dgm:pt modelId="{6F4766D9-E77D-4469-A172-677E97AEF5D1}">
      <dgm:prSet phldrT="[Текст]" custT="1"/>
      <dgm:spPr/>
      <dgm:t>
        <a:bodyPr/>
        <a:lstStyle/>
        <a:p>
          <a:r>
            <a:rPr lang="ru-RU" sz="2800" dirty="0" smtClean="0"/>
            <a:t>Категория падежа</a:t>
          </a:r>
          <a:endParaRPr lang="ru-RU" sz="2800" dirty="0"/>
        </a:p>
      </dgm:t>
    </dgm:pt>
    <dgm:pt modelId="{C571B507-63AF-4597-8CF2-5A9712718ED3}" type="parTrans" cxnId="{02E55781-7BA3-4F30-BBD3-3B75DB5E11E8}">
      <dgm:prSet/>
      <dgm:spPr/>
      <dgm:t>
        <a:bodyPr/>
        <a:lstStyle/>
        <a:p>
          <a:endParaRPr lang="ru-RU"/>
        </a:p>
      </dgm:t>
    </dgm:pt>
    <dgm:pt modelId="{E881AD59-F7E2-43CA-BAEC-17B35AACFB92}" type="sibTrans" cxnId="{02E55781-7BA3-4F30-BBD3-3B75DB5E11E8}">
      <dgm:prSet/>
      <dgm:spPr/>
      <dgm:t>
        <a:bodyPr/>
        <a:lstStyle/>
        <a:p>
          <a:endParaRPr lang="ru-RU"/>
        </a:p>
      </dgm:t>
    </dgm:pt>
    <dgm:pt modelId="{873D5351-5637-4FC6-AD14-EED98DB2FB81}">
      <dgm:prSet phldrT="[Текст]"/>
      <dgm:spPr/>
      <dgm:t>
        <a:bodyPr/>
        <a:lstStyle/>
        <a:p>
          <a:r>
            <a:rPr lang="ru-RU" i="1" dirty="0" smtClean="0"/>
            <a:t>совок </a:t>
          </a:r>
          <a:r>
            <a:rPr lang="ru-RU" dirty="0" smtClean="0"/>
            <a:t>(им. падеж)</a:t>
          </a:r>
          <a:r>
            <a:rPr lang="ru-RU" i="1" dirty="0" smtClean="0"/>
            <a:t> </a:t>
          </a:r>
          <a:endParaRPr lang="ru-RU" dirty="0"/>
        </a:p>
      </dgm:t>
    </dgm:pt>
    <dgm:pt modelId="{F47BCB16-50BB-4BF8-B615-4A6EB88472EC}" type="parTrans" cxnId="{B69EAE78-1043-4C02-9E0B-5A25CBD25EA4}">
      <dgm:prSet/>
      <dgm:spPr/>
      <dgm:t>
        <a:bodyPr/>
        <a:lstStyle/>
        <a:p>
          <a:endParaRPr lang="ru-RU"/>
        </a:p>
      </dgm:t>
    </dgm:pt>
    <dgm:pt modelId="{BC5B6760-4198-4ED8-AE2E-810D5AE4C41E}" type="sibTrans" cxnId="{B69EAE78-1043-4C02-9E0B-5A25CBD25EA4}">
      <dgm:prSet/>
      <dgm:spPr/>
      <dgm:t>
        <a:bodyPr/>
        <a:lstStyle/>
        <a:p>
          <a:endParaRPr lang="ru-RU"/>
        </a:p>
      </dgm:t>
    </dgm:pt>
    <dgm:pt modelId="{8C60B020-7ECA-4C75-9888-3B8CFE46B03D}">
      <dgm:prSet phldrT="[Текст]"/>
      <dgm:spPr/>
      <dgm:t>
        <a:bodyPr/>
        <a:lstStyle/>
        <a:p>
          <a:r>
            <a:rPr lang="ru-RU" i="1" dirty="0" err="1" smtClean="0"/>
            <a:t>совоком</a:t>
          </a:r>
          <a:r>
            <a:rPr lang="ru-RU" i="1" dirty="0" smtClean="0"/>
            <a:t> </a:t>
          </a:r>
          <a:r>
            <a:rPr lang="ru-RU" dirty="0" smtClean="0"/>
            <a:t> (</a:t>
          </a:r>
          <a:r>
            <a:rPr lang="ru-RU" dirty="0" err="1" smtClean="0"/>
            <a:t>тв</a:t>
          </a:r>
          <a:r>
            <a:rPr lang="ru-RU" dirty="0" smtClean="0"/>
            <a:t>. падеж)</a:t>
          </a:r>
          <a:endParaRPr lang="ru-RU" dirty="0"/>
        </a:p>
      </dgm:t>
    </dgm:pt>
    <dgm:pt modelId="{EF5D9989-D493-460F-A21E-156B17F42673}" type="parTrans" cxnId="{6D4E482D-223B-48CC-B2CA-567B2DE87AAD}">
      <dgm:prSet/>
      <dgm:spPr/>
      <dgm:t>
        <a:bodyPr/>
        <a:lstStyle/>
        <a:p>
          <a:endParaRPr lang="ru-RU"/>
        </a:p>
      </dgm:t>
    </dgm:pt>
    <dgm:pt modelId="{DB756807-6735-4570-8A91-1E693EB055F5}" type="sibTrans" cxnId="{6D4E482D-223B-48CC-B2CA-567B2DE87AAD}">
      <dgm:prSet/>
      <dgm:spPr/>
      <dgm:t>
        <a:bodyPr/>
        <a:lstStyle/>
        <a:p>
          <a:endParaRPr lang="ru-RU"/>
        </a:p>
      </dgm:t>
    </dgm:pt>
    <dgm:pt modelId="{05AFCD15-2100-45F7-B69A-2377D0E0AE2A}">
      <dgm:prSet phldrT="[Текст]" custT="1"/>
      <dgm:spPr/>
      <dgm:t>
        <a:bodyPr/>
        <a:lstStyle/>
        <a:p>
          <a:r>
            <a:rPr lang="ru-RU" sz="2800" dirty="0" smtClean="0"/>
            <a:t>Степени сравнения</a:t>
          </a:r>
          <a:endParaRPr lang="ru-RU" sz="2800" dirty="0"/>
        </a:p>
      </dgm:t>
    </dgm:pt>
    <dgm:pt modelId="{B11668B4-AA27-4330-B9C0-034724EE60C7}" type="parTrans" cxnId="{2FD6F909-14A2-409E-A6F5-FC11C705FD10}">
      <dgm:prSet/>
      <dgm:spPr/>
      <dgm:t>
        <a:bodyPr/>
        <a:lstStyle/>
        <a:p>
          <a:endParaRPr lang="ru-RU"/>
        </a:p>
      </dgm:t>
    </dgm:pt>
    <dgm:pt modelId="{A707EBA3-DFC4-44DD-9504-F7C932159810}" type="sibTrans" cxnId="{2FD6F909-14A2-409E-A6F5-FC11C705FD10}">
      <dgm:prSet/>
      <dgm:spPr/>
      <dgm:t>
        <a:bodyPr/>
        <a:lstStyle/>
        <a:p>
          <a:endParaRPr lang="ru-RU"/>
        </a:p>
      </dgm:t>
    </dgm:pt>
    <dgm:pt modelId="{2170377D-CCE6-4505-953C-2A49156B6537}">
      <dgm:prSet phldrT="[Текст]"/>
      <dgm:spPr/>
      <dgm:t>
        <a:bodyPr/>
        <a:lstStyle/>
        <a:p>
          <a:r>
            <a:rPr lang="ru-RU" i="1" dirty="0" smtClean="0"/>
            <a:t>высокий </a:t>
          </a:r>
          <a:r>
            <a:rPr lang="ru-RU" i="0" dirty="0" smtClean="0"/>
            <a:t>(положит.)</a:t>
          </a:r>
          <a:endParaRPr lang="ru-RU" i="0" dirty="0"/>
        </a:p>
      </dgm:t>
    </dgm:pt>
    <dgm:pt modelId="{62CB9FDC-1DBA-4637-AB50-7C38B8C92631}" type="parTrans" cxnId="{2481DDE5-CC18-4EBF-910C-D91C567228D2}">
      <dgm:prSet/>
      <dgm:spPr/>
      <dgm:t>
        <a:bodyPr/>
        <a:lstStyle/>
        <a:p>
          <a:endParaRPr lang="ru-RU"/>
        </a:p>
      </dgm:t>
    </dgm:pt>
    <dgm:pt modelId="{28D45558-42BA-463F-A99E-EAAB75698661}" type="sibTrans" cxnId="{2481DDE5-CC18-4EBF-910C-D91C567228D2}">
      <dgm:prSet/>
      <dgm:spPr/>
      <dgm:t>
        <a:bodyPr/>
        <a:lstStyle/>
        <a:p>
          <a:endParaRPr lang="ru-RU"/>
        </a:p>
      </dgm:t>
    </dgm:pt>
    <dgm:pt modelId="{1087CAA0-607F-4678-9A99-F4F3F7AC80BB}">
      <dgm:prSet phldrT="[Текст]"/>
      <dgm:spPr/>
      <dgm:t>
        <a:bodyPr/>
        <a:lstStyle/>
        <a:p>
          <a:r>
            <a:rPr lang="ru-RU" i="1" dirty="0" err="1" smtClean="0"/>
            <a:t>высокее</a:t>
          </a:r>
          <a:r>
            <a:rPr lang="ru-RU" i="1" dirty="0" smtClean="0"/>
            <a:t> </a:t>
          </a:r>
          <a:r>
            <a:rPr lang="ru-RU" i="0" dirty="0" smtClean="0"/>
            <a:t>(сравнит.)</a:t>
          </a:r>
          <a:endParaRPr lang="ru-RU" dirty="0"/>
        </a:p>
      </dgm:t>
    </dgm:pt>
    <dgm:pt modelId="{6767A8CC-4CE2-4967-B871-91DE19717B20}" type="parTrans" cxnId="{B7186E60-BDA3-4805-95E5-D7B6A750A394}">
      <dgm:prSet/>
      <dgm:spPr/>
      <dgm:t>
        <a:bodyPr/>
        <a:lstStyle/>
        <a:p>
          <a:endParaRPr lang="ru-RU"/>
        </a:p>
      </dgm:t>
    </dgm:pt>
    <dgm:pt modelId="{9D1B34C7-959A-4D16-B14F-F64A2A4F0513}" type="sibTrans" cxnId="{B7186E60-BDA3-4805-95E5-D7B6A750A394}">
      <dgm:prSet/>
      <dgm:spPr/>
      <dgm:t>
        <a:bodyPr/>
        <a:lstStyle/>
        <a:p>
          <a:endParaRPr lang="ru-RU"/>
        </a:p>
      </dgm:t>
    </dgm:pt>
    <dgm:pt modelId="{5EC7D7C2-DE9B-49EC-B39A-80E7558D054D}" type="pres">
      <dgm:prSet presAssocID="{19838319-DD83-4308-96AB-062939A5B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6BC9C-274F-434F-B559-E75D267375D7}" type="pres">
      <dgm:prSet presAssocID="{05AFCD15-2100-45F7-B69A-2377D0E0AE2A}" presName="boxAndChildren" presStyleCnt="0"/>
      <dgm:spPr/>
    </dgm:pt>
    <dgm:pt modelId="{7B80EBF9-8885-4952-A607-C3E8677FAC94}" type="pres">
      <dgm:prSet presAssocID="{05AFCD15-2100-45F7-B69A-2377D0E0AE2A}" presName="parentTextBox" presStyleLbl="node1" presStyleIdx="0" presStyleCnt="3"/>
      <dgm:spPr/>
      <dgm:t>
        <a:bodyPr/>
        <a:lstStyle/>
        <a:p>
          <a:endParaRPr lang="ru-RU"/>
        </a:p>
      </dgm:t>
    </dgm:pt>
    <dgm:pt modelId="{86A0AA85-4D6E-47DB-96EE-C1C437F73931}" type="pres">
      <dgm:prSet presAssocID="{05AFCD15-2100-45F7-B69A-2377D0E0AE2A}" presName="entireBox" presStyleLbl="node1" presStyleIdx="0" presStyleCnt="3"/>
      <dgm:spPr/>
      <dgm:t>
        <a:bodyPr/>
        <a:lstStyle/>
        <a:p>
          <a:endParaRPr lang="ru-RU"/>
        </a:p>
      </dgm:t>
    </dgm:pt>
    <dgm:pt modelId="{3AB0E1DF-44BF-41F8-93FE-058F36199471}" type="pres">
      <dgm:prSet presAssocID="{05AFCD15-2100-45F7-B69A-2377D0E0AE2A}" presName="descendantBox" presStyleCnt="0"/>
      <dgm:spPr/>
    </dgm:pt>
    <dgm:pt modelId="{03D0CE5D-C4CA-4D09-AAD1-A80DA0DD5607}" type="pres">
      <dgm:prSet presAssocID="{2170377D-CCE6-4505-953C-2A49156B653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FFE83-0228-4287-81ED-42CB70927543}" type="pres">
      <dgm:prSet presAssocID="{1087CAA0-607F-4678-9A99-F4F3F7AC80B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F299-8E36-44A2-99C6-CE53E456C86E}" type="pres">
      <dgm:prSet presAssocID="{E881AD59-F7E2-43CA-BAEC-17B35AACFB92}" presName="sp" presStyleCnt="0"/>
      <dgm:spPr/>
    </dgm:pt>
    <dgm:pt modelId="{5DEA1440-6837-4FEB-827D-2F2320BACB46}" type="pres">
      <dgm:prSet presAssocID="{6F4766D9-E77D-4469-A172-677E97AEF5D1}" presName="arrowAndChildren" presStyleCnt="0"/>
      <dgm:spPr/>
    </dgm:pt>
    <dgm:pt modelId="{7F1006A8-B747-412F-B39D-8D0D069DF70F}" type="pres">
      <dgm:prSet presAssocID="{6F4766D9-E77D-4469-A172-677E97AEF5D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766E5E4-F337-495D-B2AA-2E262A946292}" type="pres">
      <dgm:prSet presAssocID="{6F4766D9-E77D-4469-A172-677E97AEF5D1}" presName="arrow" presStyleLbl="node1" presStyleIdx="1" presStyleCnt="3"/>
      <dgm:spPr/>
      <dgm:t>
        <a:bodyPr/>
        <a:lstStyle/>
        <a:p>
          <a:endParaRPr lang="ru-RU"/>
        </a:p>
      </dgm:t>
    </dgm:pt>
    <dgm:pt modelId="{929C4B77-D6D4-4E6C-AEBA-C185AC761B74}" type="pres">
      <dgm:prSet presAssocID="{6F4766D9-E77D-4469-A172-677E97AEF5D1}" presName="descendantArrow" presStyleCnt="0"/>
      <dgm:spPr/>
    </dgm:pt>
    <dgm:pt modelId="{6C5C64D7-E8DD-4373-9185-A2811EDAA1F1}" type="pres">
      <dgm:prSet presAssocID="{873D5351-5637-4FC6-AD14-EED98DB2FB8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F78E6-AC0D-4070-AB5C-541E268F6492}" type="pres">
      <dgm:prSet presAssocID="{8C60B020-7ECA-4C75-9888-3B8CFE46B03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CF3D-B563-4151-B297-3504294EE72C}" type="pres">
      <dgm:prSet presAssocID="{1ED6C050-0FE5-4EA1-8C77-112A999FB905}" presName="sp" presStyleCnt="0"/>
      <dgm:spPr/>
    </dgm:pt>
    <dgm:pt modelId="{E67CACC9-5696-478C-98B9-33B9CD9E4820}" type="pres">
      <dgm:prSet presAssocID="{C0975E06-9957-4EB4-AEE3-0D7B3EAB3F4D}" presName="arrowAndChildren" presStyleCnt="0"/>
      <dgm:spPr/>
    </dgm:pt>
    <dgm:pt modelId="{8CA404F5-9A3E-4474-A0B4-BCE55200D0A0}" type="pres">
      <dgm:prSet presAssocID="{C0975E06-9957-4EB4-AEE3-0D7B3EAB3F4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67C9EE4-7514-4454-994F-33BA854B4773}" type="pres">
      <dgm:prSet presAssocID="{C0975E06-9957-4EB4-AEE3-0D7B3EAB3F4D}" presName="arrow" presStyleLbl="node1" presStyleIdx="2" presStyleCnt="3"/>
      <dgm:spPr/>
      <dgm:t>
        <a:bodyPr/>
        <a:lstStyle/>
        <a:p>
          <a:endParaRPr lang="ru-RU"/>
        </a:p>
      </dgm:t>
    </dgm:pt>
    <dgm:pt modelId="{11D899A9-E955-41C7-A9EF-35BA712BF39D}" type="pres">
      <dgm:prSet presAssocID="{C0975E06-9957-4EB4-AEE3-0D7B3EAB3F4D}" presName="descendantArrow" presStyleCnt="0"/>
      <dgm:spPr/>
    </dgm:pt>
    <dgm:pt modelId="{75259A62-774F-4860-8946-BE009E3BE996}" type="pres">
      <dgm:prSet presAssocID="{FA9D8D27-EE49-45EE-95E5-0C8399A2F92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C3046-D56A-42D0-A663-0D473CE3FF43}" type="pres">
      <dgm:prSet presAssocID="{221C2AC8-B790-45A6-88CD-C0BB5744709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35FB6-FF39-4E4C-B524-DC0BAD4A071C}" srcId="{C0975E06-9957-4EB4-AEE3-0D7B3EAB3F4D}" destId="{FA9D8D27-EE49-45EE-95E5-0C8399A2F921}" srcOrd="0" destOrd="0" parTransId="{1A6EA47A-A230-4CCE-8C44-3181BC95DFB9}" sibTransId="{0C873697-F9EF-41E3-AA50-EED4B1697C9F}"/>
    <dgm:cxn modelId="{9D867D68-7F87-4F66-842B-2D4EA8A1EBBF}" srcId="{C0975E06-9957-4EB4-AEE3-0D7B3EAB3F4D}" destId="{221C2AC8-B790-45A6-88CD-C0BB57447097}" srcOrd="1" destOrd="0" parTransId="{B9CAC96D-9ADD-4331-8FD6-6451BAD27C50}" sibTransId="{066D11CA-7FF3-49F2-8BC6-D2AB72BF6269}"/>
    <dgm:cxn modelId="{B7186E60-BDA3-4805-95E5-D7B6A750A394}" srcId="{05AFCD15-2100-45F7-B69A-2377D0E0AE2A}" destId="{1087CAA0-607F-4678-9A99-F4F3F7AC80BB}" srcOrd="1" destOrd="0" parTransId="{6767A8CC-4CE2-4967-B871-91DE19717B20}" sibTransId="{9D1B34C7-959A-4D16-B14F-F64A2A4F0513}"/>
    <dgm:cxn modelId="{3CBBDFD7-B828-49F6-8901-3FA14153855C}" type="presOf" srcId="{C0975E06-9957-4EB4-AEE3-0D7B3EAB3F4D}" destId="{867C9EE4-7514-4454-994F-33BA854B4773}" srcOrd="1" destOrd="0" presId="urn:microsoft.com/office/officeart/2005/8/layout/process4"/>
    <dgm:cxn modelId="{2C8B4A25-627E-460A-B9B3-35A8E52BB3D8}" type="presOf" srcId="{1087CAA0-607F-4678-9A99-F4F3F7AC80BB}" destId="{BE8FFE83-0228-4287-81ED-42CB70927543}" srcOrd="0" destOrd="0" presId="urn:microsoft.com/office/officeart/2005/8/layout/process4"/>
    <dgm:cxn modelId="{2481DDE5-CC18-4EBF-910C-D91C567228D2}" srcId="{05AFCD15-2100-45F7-B69A-2377D0E0AE2A}" destId="{2170377D-CCE6-4505-953C-2A49156B6537}" srcOrd="0" destOrd="0" parTransId="{62CB9FDC-1DBA-4637-AB50-7C38B8C92631}" sibTransId="{28D45558-42BA-463F-A99E-EAAB75698661}"/>
    <dgm:cxn modelId="{BB756815-A330-4E2E-88D8-AF662A8C43C9}" type="presOf" srcId="{2170377D-CCE6-4505-953C-2A49156B6537}" destId="{03D0CE5D-C4CA-4D09-AAD1-A80DA0DD5607}" srcOrd="0" destOrd="0" presId="urn:microsoft.com/office/officeart/2005/8/layout/process4"/>
    <dgm:cxn modelId="{2FD6F909-14A2-409E-A6F5-FC11C705FD10}" srcId="{19838319-DD83-4308-96AB-062939A5B7E0}" destId="{05AFCD15-2100-45F7-B69A-2377D0E0AE2A}" srcOrd="2" destOrd="0" parTransId="{B11668B4-AA27-4330-B9C0-034724EE60C7}" sibTransId="{A707EBA3-DFC4-44DD-9504-F7C932159810}"/>
    <dgm:cxn modelId="{F1AB735B-377C-4BF8-9191-7AD809C7D161}" type="presOf" srcId="{6F4766D9-E77D-4469-A172-677E97AEF5D1}" destId="{7F1006A8-B747-412F-B39D-8D0D069DF70F}" srcOrd="0" destOrd="0" presId="urn:microsoft.com/office/officeart/2005/8/layout/process4"/>
    <dgm:cxn modelId="{6D4E482D-223B-48CC-B2CA-567B2DE87AAD}" srcId="{6F4766D9-E77D-4469-A172-677E97AEF5D1}" destId="{8C60B020-7ECA-4C75-9888-3B8CFE46B03D}" srcOrd="1" destOrd="0" parTransId="{EF5D9989-D493-460F-A21E-156B17F42673}" sibTransId="{DB756807-6735-4570-8A91-1E693EB055F5}"/>
    <dgm:cxn modelId="{D5C28734-ED65-4227-B6C5-820DBD68D924}" type="presOf" srcId="{19838319-DD83-4308-96AB-062939A5B7E0}" destId="{5EC7D7C2-DE9B-49EC-B39A-80E7558D054D}" srcOrd="0" destOrd="0" presId="urn:microsoft.com/office/officeart/2005/8/layout/process4"/>
    <dgm:cxn modelId="{22E90C2F-1398-420B-8463-CFA477D03AAD}" type="presOf" srcId="{6F4766D9-E77D-4469-A172-677E97AEF5D1}" destId="{D766E5E4-F337-495D-B2AA-2E262A946292}" srcOrd="1" destOrd="0" presId="urn:microsoft.com/office/officeart/2005/8/layout/process4"/>
    <dgm:cxn modelId="{35775CDA-5AEC-4F26-8E45-0523B6B08EB0}" type="presOf" srcId="{FA9D8D27-EE49-45EE-95E5-0C8399A2F921}" destId="{75259A62-774F-4860-8946-BE009E3BE996}" srcOrd="0" destOrd="0" presId="urn:microsoft.com/office/officeart/2005/8/layout/process4"/>
    <dgm:cxn modelId="{02E55781-7BA3-4F30-BBD3-3B75DB5E11E8}" srcId="{19838319-DD83-4308-96AB-062939A5B7E0}" destId="{6F4766D9-E77D-4469-A172-677E97AEF5D1}" srcOrd="1" destOrd="0" parTransId="{C571B507-63AF-4597-8CF2-5A9712718ED3}" sibTransId="{E881AD59-F7E2-43CA-BAEC-17B35AACFB92}"/>
    <dgm:cxn modelId="{FBDA77A4-16E7-4327-A456-2F4D73715821}" type="presOf" srcId="{8C60B020-7ECA-4C75-9888-3B8CFE46B03D}" destId="{C49F78E6-AC0D-4070-AB5C-541E268F6492}" srcOrd="0" destOrd="0" presId="urn:microsoft.com/office/officeart/2005/8/layout/process4"/>
    <dgm:cxn modelId="{B69EAE78-1043-4C02-9E0B-5A25CBD25EA4}" srcId="{6F4766D9-E77D-4469-A172-677E97AEF5D1}" destId="{873D5351-5637-4FC6-AD14-EED98DB2FB81}" srcOrd="0" destOrd="0" parTransId="{F47BCB16-50BB-4BF8-B615-4A6EB88472EC}" sibTransId="{BC5B6760-4198-4ED8-AE2E-810D5AE4C41E}"/>
    <dgm:cxn modelId="{DC9FB9F6-24D5-468D-BCD3-24522B482C51}" type="presOf" srcId="{05AFCD15-2100-45F7-B69A-2377D0E0AE2A}" destId="{86A0AA85-4D6E-47DB-96EE-C1C437F73931}" srcOrd="1" destOrd="0" presId="urn:microsoft.com/office/officeart/2005/8/layout/process4"/>
    <dgm:cxn modelId="{AAFBD4BA-40BB-4128-855D-111866B04319}" type="presOf" srcId="{221C2AC8-B790-45A6-88CD-C0BB57447097}" destId="{A9EC3046-D56A-42D0-A663-0D473CE3FF43}" srcOrd="0" destOrd="0" presId="urn:microsoft.com/office/officeart/2005/8/layout/process4"/>
    <dgm:cxn modelId="{E84A05E6-EDC0-461E-A321-E3FE6136CB58}" type="presOf" srcId="{C0975E06-9957-4EB4-AEE3-0D7B3EAB3F4D}" destId="{8CA404F5-9A3E-4474-A0B4-BCE55200D0A0}" srcOrd="0" destOrd="0" presId="urn:microsoft.com/office/officeart/2005/8/layout/process4"/>
    <dgm:cxn modelId="{F4D0AAC9-6AC4-4B80-9603-C3DE43F0BC1C}" type="presOf" srcId="{05AFCD15-2100-45F7-B69A-2377D0E0AE2A}" destId="{7B80EBF9-8885-4952-A607-C3E8677FAC94}" srcOrd="0" destOrd="0" presId="urn:microsoft.com/office/officeart/2005/8/layout/process4"/>
    <dgm:cxn modelId="{AF02C70A-1D1D-4BDE-9C0A-2C1CB1724C0A}" type="presOf" srcId="{873D5351-5637-4FC6-AD14-EED98DB2FB81}" destId="{6C5C64D7-E8DD-4373-9185-A2811EDAA1F1}" srcOrd="0" destOrd="0" presId="urn:microsoft.com/office/officeart/2005/8/layout/process4"/>
    <dgm:cxn modelId="{FDDA118B-3AD6-4A90-B6E2-A572B5576C23}" srcId="{19838319-DD83-4308-96AB-062939A5B7E0}" destId="{C0975E06-9957-4EB4-AEE3-0D7B3EAB3F4D}" srcOrd="0" destOrd="0" parTransId="{6BCFA6FB-FBCA-444A-A224-55310BAE905D}" sibTransId="{1ED6C050-0FE5-4EA1-8C77-112A999FB905}"/>
    <dgm:cxn modelId="{C69B192F-BBE3-492E-A784-6086E93E13AF}" type="presParOf" srcId="{5EC7D7C2-DE9B-49EC-B39A-80E7558D054D}" destId="{5946BC9C-274F-434F-B559-E75D267375D7}" srcOrd="0" destOrd="0" presId="urn:microsoft.com/office/officeart/2005/8/layout/process4"/>
    <dgm:cxn modelId="{510412C7-0D9F-4AD9-BA9D-2CAC02C9AF13}" type="presParOf" srcId="{5946BC9C-274F-434F-B559-E75D267375D7}" destId="{7B80EBF9-8885-4952-A607-C3E8677FAC94}" srcOrd="0" destOrd="0" presId="urn:microsoft.com/office/officeart/2005/8/layout/process4"/>
    <dgm:cxn modelId="{4F60AAD4-F145-46A6-91DD-6ADA40BDA991}" type="presParOf" srcId="{5946BC9C-274F-434F-B559-E75D267375D7}" destId="{86A0AA85-4D6E-47DB-96EE-C1C437F73931}" srcOrd="1" destOrd="0" presId="urn:microsoft.com/office/officeart/2005/8/layout/process4"/>
    <dgm:cxn modelId="{D23424A3-F52C-4A7B-A68E-1B887C6694E8}" type="presParOf" srcId="{5946BC9C-274F-434F-B559-E75D267375D7}" destId="{3AB0E1DF-44BF-41F8-93FE-058F36199471}" srcOrd="2" destOrd="0" presId="urn:microsoft.com/office/officeart/2005/8/layout/process4"/>
    <dgm:cxn modelId="{37B60308-6754-4B69-B9A2-2E644F97155A}" type="presParOf" srcId="{3AB0E1DF-44BF-41F8-93FE-058F36199471}" destId="{03D0CE5D-C4CA-4D09-AAD1-A80DA0DD5607}" srcOrd="0" destOrd="0" presId="urn:microsoft.com/office/officeart/2005/8/layout/process4"/>
    <dgm:cxn modelId="{6E64E7C3-1560-4F08-BCBC-271C52AD8EFD}" type="presParOf" srcId="{3AB0E1DF-44BF-41F8-93FE-058F36199471}" destId="{BE8FFE83-0228-4287-81ED-42CB70927543}" srcOrd="1" destOrd="0" presId="urn:microsoft.com/office/officeart/2005/8/layout/process4"/>
    <dgm:cxn modelId="{F11F5FFA-0435-4213-BA0C-0BC8720D18F1}" type="presParOf" srcId="{5EC7D7C2-DE9B-49EC-B39A-80E7558D054D}" destId="{6E77F299-8E36-44A2-99C6-CE53E456C86E}" srcOrd="1" destOrd="0" presId="urn:microsoft.com/office/officeart/2005/8/layout/process4"/>
    <dgm:cxn modelId="{EE08D847-0729-42A8-BD64-58B7E0F8490A}" type="presParOf" srcId="{5EC7D7C2-DE9B-49EC-B39A-80E7558D054D}" destId="{5DEA1440-6837-4FEB-827D-2F2320BACB46}" srcOrd="2" destOrd="0" presId="urn:microsoft.com/office/officeart/2005/8/layout/process4"/>
    <dgm:cxn modelId="{A9B05AC6-B1C3-4174-912A-566F10BB2FC8}" type="presParOf" srcId="{5DEA1440-6837-4FEB-827D-2F2320BACB46}" destId="{7F1006A8-B747-412F-B39D-8D0D069DF70F}" srcOrd="0" destOrd="0" presId="urn:microsoft.com/office/officeart/2005/8/layout/process4"/>
    <dgm:cxn modelId="{06188F9E-B7C0-44D9-9E8D-E11198D9975D}" type="presParOf" srcId="{5DEA1440-6837-4FEB-827D-2F2320BACB46}" destId="{D766E5E4-F337-495D-B2AA-2E262A946292}" srcOrd="1" destOrd="0" presId="urn:microsoft.com/office/officeart/2005/8/layout/process4"/>
    <dgm:cxn modelId="{63CDAB83-8D54-45D8-8DF6-6104E537A4F8}" type="presParOf" srcId="{5DEA1440-6837-4FEB-827D-2F2320BACB46}" destId="{929C4B77-D6D4-4E6C-AEBA-C185AC761B74}" srcOrd="2" destOrd="0" presId="urn:microsoft.com/office/officeart/2005/8/layout/process4"/>
    <dgm:cxn modelId="{AF726D37-5E32-487D-9B70-635BF7332B20}" type="presParOf" srcId="{929C4B77-D6D4-4E6C-AEBA-C185AC761B74}" destId="{6C5C64D7-E8DD-4373-9185-A2811EDAA1F1}" srcOrd="0" destOrd="0" presId="urn:microsoft.com/office/officeart/2005/8/layout/process4"/>
    <dgm:cxn modelId="{67F59FCC-0EBC-4881-AD81-0E37859C17AD}" type="presParOf" srcId="{929C4B77-D6D4-4E6C-AEBA-C185AC761B74}" destId="{C49F78E6-AC0D-4070-AB5C-541E268F6492}" srcOrd="1" destOrd="0" presId="urn:microsoft.com/office/officeart/2005/8/layout/process4"/>
    <dgm:cxn modelId="{44186860-8ED1-4BF1-A626-F229825978BB}" type="presParOf" srcId="{5EC7D7C2-DE9B-49EC-B39A-80E7558D054D}" destId="{0BE1CF3D-B563-4151-B297-3504294EE72C}" srcOrd="3" destOrd="0" presId="urn:microsoft.com/office/officeart/2005/8/layout/process4"/>
    <dgm:cxn modelId="{4D19B590-6898-4E6C-866F-59E0D7DA9D1A}" type="presParOf" srcId="{5EC7D7C2-DE9B-49EC-B39A-80E7558D054D}" destId="{E67CACC9-5696-478C-98B9-33B9CD9E4820}" srcOrd="4" destOrd="0" presId="urn:microsoft.com/office/officeart/2005/8/layout/process4"/>
    <dgm:cxn modelId="{BC9E15E8-8BF0-481A-8FC2-61645C513BAB}" type="presParOf" srcId="{E67CACC9-5696-478C-98B9-33B9CD9E4820}" destId="{8CA404F5-9A3E-4474-A0B4-BCE55200D0A0}" srcOrd="0" destOrd="0" presId="urn:microsoft.com/office/officeart/2005/8/layout/process4"/>
    <dgm:cxn modelId="{D5943687-42A4-44BA-9834-C455BEF17B99}" type="presParOf" srcId="{E67CACC9-5696-478C-98B9-33B9CD9E4820}" destId="{867C9EE4-7514-4454-994F-33BA854B4773}" srcOrd="1" destOrd="0" presId="urn:microsoft.com/office/officeart/2005/8/layout/process4"/>
    <dgm:cxn modelId="{3D342249-5AB6-4C72-93A4-A8B995F440A1}" type="presParOf" srcId="{E67CACC9-5696-478C-98B9-33B9CD9E4820}" destId="{11D899A9-E955-41C7-A9EF-35BA712BF39D}" srcOrd="2" destOrd="0" presId="urn:microsoft.com/office/officeart/2005/8/layout/process4"/>
    <dgm:cxn modelId="{ADD93B9D-5660-49F0-98E3-5D0021CEA2E3}" type="presParOf" srcId="{11D899A9-E955-41C7-A9EF-35BA712BF39D}" destId="{75259A62-774F-4860-8946-BE009E3BE996}" srcOrd="0" destOrd="0" presId="urn:microsoft.com/office/officeart/2005/8/layout/process4"/>
    <dgm:cxn modelId="{952C5AE9-AB38-4BDD-89DC-98D93D5C67B6}" type="presParOf" srcId="{11D899A9-E955-41C7-A9EF-35BA712BF39D}" destId="{A9EC3046-D56A-42D0-A663-0D473CE3FF43}" srcOrd="1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51CED-0EDC-4C32-8444-C1C730F4BE83}" type="doc">
      <dgm:prSet loTypeId="urn:microsoft.com/office/officeart/2005/8/layout/hierarchy3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2A8B938-17F3-4C08-8359-FCDE7A36FE2F}">
      <dgm:prSet phldrT="[Текст]"/>
      <dgm:spPr/>
      <dgm:t>
        <a:bodyPr/>
        <a:lstStyle/>
        <a:p>
          <a:r>
            <a:rPr lang="ru-RU" dirty="0" err="1" smtClean="0"/>
            <a:t>Звукоизобразительные</a:t>
          </a:r>
          <a:r>
            <a:rPr lang="ru-RU" dirty="0" smtClean="0"/>
            <a:t> слова </a:t>
          </a:r>
          <a:endParaRPr lang="ru-RU" dirty="0"/>
        </a:p>
      </dgm:t>
    </dgm:pt>
    <dgm:pt modelId="{444F3271-DD5D-4121-A607-38D831579547}" type="parTrans" cxnId="{FACDC36A-5F48-4DBE-87AD-3E1BE0BBA86F}">
      <dgm:prSet/>
      <dgm:spPr/>
      <dgm:t>
        <a:bodyPr/>
        <a:lstStyle/>
        <a:p>
          <a:endParaRPr lang="ru-RU"/>
        </a:p>
      </dgm:t>
    </dgm:pt>
    <dgm:pt modelId="{B31A500C-BC92-4956-A53D-6157A7089C89}" type="sibTrans" cxnId="{FACDC36A-5F48-4DBE-87AD-3E1BE0BBA86F}">
      <dgm:prSet/>
      <dgm:spPr/>
      <dgm:t>
        <a:bodyPr/>
        <a:lstStyle/>
        <a:p>
          <a:endParaRPr lang="ru-RU"/>
        </a:p>
      </dgm:t>
    </dgm:pt>
    <dgm:pt modelId="{7CAFE9B5-7B98-4566-B941-8A6097925674}">
      <dgm:prSet phldrT="[Текст]" custT="1"/>
      <dgm:spPr/>
      <dgm:t>
        <a:bodyPr/>
        <a:lstStyle/>
        <a:p>
          <a:r>
            <a:rPr lang="ru-RU" sz="2800" dirty="0" smtClean="0"/>
            <a:t>Звукоподражания</a:t>
          </a:r>
          <a:endParaRPr lang="ru-RU" sz="2800" dirty="0"/>
        </a:p>
      </dgm:t>
    </dgm:pt>
    <dgm:pt modelId="{60FEF147-34A9-4ED3-86AA-671C25196E6A}" type="parTrans" cxnId="{186C8F45-2E16-45BC-8C52-4C36FC3904C5}">
      <dgm:prSet/>
      <dgm:spPr/>
      <dgm:t>
        <a:bodyPr/>
        <a:lstStyle/>
        <a:p>
          <a:endParaRPr lang="ru-RU"/>
        </a:p>
      </dgm:t>
    </dgm:pt>
    <dgm:pt modelId="{8B6B9CD5-6362-4176-8258-30645BCA4C0F}" type="sibTrans" cxnId="{186C8F45-2E16-45BC-8C52-4C36FC3904C5}">
      <dgm:prSet/>
      <dgm:spPr/>
      <dgm:t>
        <a:bodyPr/>
        <a:lstStyle/>
        <a:p>
          <a:endParaRPr lang="ru-RU"/>
        </a:p>
      </dgm:t>
    </dgm:pt>
    <dgm:pt modelId="{3565DA1D-54E6-41C6-A41A-4BB6C1D3493F}">
      <dgm:prSet phldrT="[Текст]" custT="1"/>
      <dgm:spPr/>
      <dgm:t>
        <a:bodyPr/>
        <a:lstStyle/>
        <a:p>
          <a:r>
            <a:rPr lang="ru-RU" sz="2200" i="1" dirty="0" smtClean="0"/>
            <a:t>Гав-гав, ква-ква</a:t>
          </a:r>
          <a:endParaRPr lang="ru-RU" sz="2200" i="1" dirty="0"/>
        </a:p>
      </dgm:t>
    </dgm:pt>
    <dgm:pt modelId="{E0438F2F-83FC-4504-B8C5-0AEE76BC489F}" type="parTrans" cxnId="{E9191BCF-425E-4745-A326-773C773A3B25}">
      <dgm:prSet/>
      <dgm:spPr/>
      <dgm:t>
        <a:bodyPr/>
        <a:lstStyle/>
        <a:p>
          <a:endParaRPr lang="ru-RU"/>
        </a:p>
      </dgm:t>
    </dgm:pt>
    <dgm:pt modelId="{F6275CEA-7CC5-4C65-AA1D-F3B57AE98B6A}" type="sibTrans" cxnId="{E9191BCF-425E-4745-A326-773C773A3B25}">
      <dgm:prSet/>
      <dgm:spPr/>
      <dgm:t>
        <a:bodyPr/>
        <a:lstStyle/>
        <a:p>
          <a:endParaRPr lang="ru-RU"/>
        </a:p>
      </dgm:t>
    </dgm:pt>
    <dgm:pt modelId="{80BFDB4B-EABB-4E04-9200-39C2F57863BF}">
      <dgm:prSet phldrT="[Текст]" custT="1"/>
      <dgm:spPr/>
      <dgm:t>
        <a:bodyPr/>
        <a:lstStyle/>
        <a:p>
          <a:r>
            <a:rPr lang="ru-RU" sz="2200" i="1" dirty="0" smtClean="0"/>
            <a:t>Би-</a:t>
          </a:r>
          <a:r>
            <a:rPr lang="ru-RU" sz="2200" i="1" dirty="0" err="1" smtClean="0"/>
            <a:t>би</a:t>
          </a:r>
          <a:r>
            <a:rPr lang="ru-RU" sz="2200" i="1" dirty="0" smtClean="0"/>
            <a:t>, ту-ту</a:t>
          </a:r>
          <a:endParaRPr lang="ru-RU" sz="2200" i="1" dirty="0"/>
        </a:p>
      </dgm:t>
    </dgm:pt>
    <dgm:pt modelId="{FDA8D1CF-B8AC-445E-8DCB-6E05D4C94575}" type="parTrans" cxnId="{F93D27E5-DBBC-41F8-BD1F-447CE75F79AE}">
      <dgm:prSet/>
      <dgm:spPr/>
      <dgm:t>
        <a:bodyPr/>
        <a:lstStyle/>
        <a:p>
          <a:endParaRPr lang="ru-RU"/>
        </a:p>
      </dgm:t>
    </dgm:pt>
    <dgm:pt modelId="{E8FC9141-F67F-4004-AF94-E245CDB704FA}" type="sibTrans" cxnId="{F93D27E5-DBBC-41F8-BD1F-447CE75F79AE}">
      <dgm:prSet/>
      <dgm:spPr/>
      <dgm:t>
        <a:bodyPr/>
        <a:lstStyle/>
        <a:p>
          <a:endParaRPr lang="ru-RU"/>
        </a:p>
      </dgm:t>
    </dgm:pt>
    <dgm:pt modelId="{B14FB750-14E5-4E06-BAF9-AA4B3D5C7F48}">
      <dgm:prSet phldrT="[Текст]" custT="1"/>
      <dgm:spPr/>
      <dgm:t>
        <a:bodyPr/>
        <a:lstStyle/>
        <a:p>
          <a:r>
            <a:rPr lang="ru-RU" sz="2700" dirty="0" smtClean="0"/>
            <a:t>Звуковые жесты (образные слова) </a:t>
          </a:r>
          <a:endParaRPr lang="ru-RU" sz="2700" dirty="0"/>
        </a:p>
      </dgm:t>
    </dgm:pt>
    <dgm:pt modelId="{E6C5B451-B1A2-4EA8-9081-2C5564E74D92}" type="parTrans" cxnId="{AEF3FF2D-1BB7-4E03-B159-30A4412C1749}">
      <dgm:prSet/>
      <dgm:spPr/>
      <dgm:t>
        <a:bodyPr/>
        <a:lstStyle/>
        <a:p>
          <a:endParaRPr lang="ru-RU"/>
        </a:p>
      </dgm:t>
    </dgm:pt>
    <dgm:pt modelId="{1075F813-C9B0-4954-846D-5D5D89E27F40}" type="sibTrans" cxnId="{AEF3FF2D-1BB7-4E03-B159-30A4412C1749}">
      <dgm:prSet/>
      <dgm:spPr/>
      <dgm:t>
        <a:bodyPr/>
        <a:lstStyle/>
        <a:p>
          <a:endParaRPr lang="ru-RU"/>
        </a:p>
      </dgm:t>
    </dgm:pt>
    <dgm:pt modelId="{9057F012-7BDF-46F5-8C18-DB1EF873BBF9}">
      <dgm:prSet phldrT="[Текст]" custT="1"/>
      <dgm:spPr/>
      <dgm:t>
        <a:bodyPr/>
        <a:lstStyle/>
        <a:p>
          <a:r>
            <a:rPr lang="ru-RU" sz="2200" i="1" dirty="0" smtClean="0"/>
            <a:t>Бух, чик, фьють</a:t>
          </a:r>
          <a:endParaRPr lang="ru-RU" sz="2200" i="1" dirty="0"/>
        </a:p>
      </dgm:t>
    </dgm:pt>
    <dgm:pt modelId="{382D95E7-83FC-4F68-BA67-D31A6266DBB7}" type="parTrans" cxnId="{18851D0B-1510-4D4A-ACFC-6F263AB5D2C9}">
      <dgm:prSet/>
      <dgm:spPr/>
      <dgm:t>
        <a:bodyPr/>
        <a:lstStyle/>
        <a:p>
          <a:endParaRPr lang="ru-RU"/>
        </a:p>
      </dgm:t>
    </dgm:pt>
    <dgm:pt modelId="{6B05F5DF-6702-4311-B8C4-BD2865BB2440}" type="sibTrans" cxnId="{18851D0B-1510-4D4A-ACFC-6F263AB5D2C9}">
      <dgm:prSet/>
      <dgm:spPr/>
      <dgm:t>
        <a:bodyPr/>
        <a:lstStyle/>
        <a:p>
          <a:endParaRPr lang="ru-RU"/>
        </a:p>
      </dgm:t>
    </dgm:pt>
    <dgm:pt modelId="{1C3E5610-7486-4D65-9E82-CD231DEEA11A}" type="pres">
      <dgm:prSet presAssocID="{A6651CED-0EDC-4C32-8444-C1C730F4BE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E886E5-798D-451C-AD58-DBB164E28CDD}" type="pres">
      <dgm:prSet presAssocID="{62A8B938-17F3-4C08-8359-FCDE7A36FE2F}" presName="root" presStyleCnt="0"/>
      <dgm:spPr/>
    </dgm:pt>
    <dgm:pt modelId="{D9CFC654-8DC0-4A2C-B084-DDC084B563D0}" type="pres">
      <dgm:prSet presAssocID="{62A8B938-17F3-4C08-8359-FCDE7A36FE2F}" presName="rootComposite" presStyleCnt="0"/>
      <dgm:spPr/>
    </dgm:pt>
    <dgm:pt modelId="{693A59B3-510C-4C11-8B8B-07A9DDACBF10}" type="pres">
      <dgm:prSet presAssocID="{62A8B938-17F3-4C08-8359-FCDE7A36FE2F}" presName="rootText" presStyleLbl="node1" presStyleIdx="0" presStyleCnt="1" custScaleX="640000" custScaleY="225552" custLinFactY="-30434" custLinFactNeighborX="5386" custLinFactNeighborY="-100000"/>
      <dgm:spPr/>
      <dgm:t>
        <a:bodyPr/>
        <a:lstStyle/>
        <a:p>
          <a:endParaRPr lang="ru-RU"/>
        </a:p>
      </dgm:t>
    </dgm:pt>
    <dgm:pt modelId="{59C21738-CFAC-4D54-B578-E9C7BF29CC2C}" type="pres">
      <dgm:prSet presAssocID="{62A8B938-17F3-4C08-8359-FCDE7A36FE2F}" presName="rootConnector" presStyleLbl="node1" presStyleIdx="0" presStyleCnt="1"/>
      <dgm:spPr/>
      <dgm:t>
        <a:bodyPr/>
        <a:lstStyle/>
        <a:p>
          <a:endParaRPr lang="ru-RU"/>
        </a:p>
      </dgm:t>
    </dgm:pt>
    <dgm:pt modelId="{07BBFD5A-7315-4521-94B8-FF7C37191CC1}" type="pres">
      <dgm:prSet presAssocID="{62A8B938-17F3-4C08-8359-FCDE7A36FE2F}" presName="childShape" presStyleCnt="0"/>
      <dgm:spPr/>
    </dgm:pt>
    <dgm:pt modelId="{512A988C-46E9-42ED-8741-37ED6EF6278A}" type="pres">
      <dgm:prSet presAssocID="{60FEF147-34A9-4ED3-86AA-671C25196E6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D3EE3E4-F6A2-4AE7-B296-30B608351885}" type="pres">
      <dgm:prSet presAssocID="{7CAFE9B5-7B98-4566-B941-8A6097925674}" presName="childText" presStyleLbl="bgAcc1" presStyleIdx="0" presStyleCnt="2" custScaleX="649561" custScaleY="304818" custLinFactNeighborX="-8811" custLinFactNeighborY="-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2C10D-52AB-446F-BD87-2732F86D74A4}" type="pres">
      <dgm:prSet presAssocID="{E6C5B451-B1A2-4EA8-9081-2C5564E74D9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BD0FD26-F944-4F12-A557-573184B0AF93}" type="pres">
      <dgm:prSet presAssocID="{B14FB750-14E5-4E06-BAF9-AA4B3D5C7F48}" presName="childText" presStyleLbl="bgAcc1" presStyleIdx="1" presStyleCnt="2" custScaleX="643661" custScaleY="302247" custLinFactNeighborX="44319" custLinFactNeighborY="1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A8145-5018-4BFD-AA2C-6BF99005F352}" type="presOf" srcId="{62A8B938-17F3-4C08-8359-FCDE7A36FE2F}" destId="{59C21738-CFAC-4D54-B578-E9C7BF29CC2C}" srcOrd="1" destOrd="0" presId="urn:microsoft.com/office/officeart/2005/8/layout/hierarchy3"/>
    <dgm:cxn modelId="{186C8F45-2E16-45BC-8C52-4C36FC3904C5}" srcId="{62A8B938-17F3-4C08-8359-FCDE7A36FE2F}" destId="{7CAFE9B5-7B98-4566-B941-8A6097925674}" srcOrd="0" destOrd="0" parTransId="{60FEF147-34A9-4ED3-86AA-671C25196E6A}" sibTransId="{8B6B9CD5-6362-4176-8258-30645BCA4C0F}"/>
    <dgm:cxn modelId="{A0BCC48D-CA15-4873-A4CD-33D90C317D18}" type="presOf" srcId="{E6C5B451-B1A2-4EA8-9081-2C5564E74D92}" destId="{01B2C10D-52AB-446F-BD87-2732F86D74A4}" srcOrd="0" destOrd="0" presId="urn:microsoft.com/office/officeart/2005/8/layout/hierarchy3"/>
    <dgm:cxn modelId="{4C3A44EF-C797-4343-8904-32823C1E63C0}" type="presOf" srcId="{B14FB750-14E5-4E06-BAF9-AA4B3D5C7F48}" destId="{2BD0FD26-F944-4F12-A557-573184B0AF93}" srcOrd="0" destOrd="0" presId="urn:microsoft.com/office/officeart/2005/8/layout/hierarchy3"/>
    <dgm:cxn modelId="{F93D27E5-DBBC-41F8-BD1F-447CE75F79AE}" srcId="{7CAFE9B5-7B98-4566-B941-8A6097925674}" destId="{80BFDB4B-EABB-4E04-9200-39C2F57863BF}" srcOrd="1" destOrd="0" parTransId="{FDA8D1CF-B8AC-445E-8DCB-6E05D4C94575}" sibTransId="{E8FC9141-F67F-4004-AF94-E245CDB704FA}"/>
    <dgm:cxn modelId="{3259EAA5-4AEE-48D4-9B4F-91DDC3807AA5}" type="presOf" srcId="{60FEF147-34A9-4ED3-86AA-671C25196E6A}" destId="{512A988C-46E9-42ED-8741-37ED6EF6278A}" srcOrd="0" destOrd="0" presId="urn:microsoft.com/office/officeart/2005/8/layout/hierarchy3"/>
    <dgm:cxn modelId="{D845DC8B-82FE-46BF-BBE7-1E8152C648C3}" type="presOf" srcId="{A6651CED-0EDC-4C32-8444-C1C730F4BE83}" destId="{1C3E5610-7486-4D65-9E82-CD231DEEA11A}" srcOrd="0" destOrd="0" presId="urn:microsoft.com/office/officeart/2005/8/layout/hierarchy3"/>
    <dgm:cxn modelId="{3A463A7A-2E7E-4946-86FE-43F549FE032B}" type="presOf" srcId="{7CAFE9B5-7B98-4566-B941-8A6097925674}" destId="{9D3EE3E4-F6A2-4AE7-B296-30B608351885}" srcOrd="0" destOrd="0" presId="urn:microsoft.com/office/officeart/2005/8/layout/hierarchy3"/>
    <dgm:cxn modelId="{C425CEFD-495B-4979-AD8C-A69B823FBE4D}" type="presOf" srcId="{62A8B938-17F3-4C08-8359-FCDE7A36FE2F}" destId="{693A59B3-510C-4C11-8B8B-07A9DDACBF10}" srcOrd="0" destOrd="0" presId="urn:microsoft.com/office/officeart/2005/8/layout/hierarchy3"/>
    <dgm:cxn modelId="{18851D0B-1510-4D4A-ACFC-6F263AB5D2C9}" srcId="{B14FB750-14E5-4E06-BAF9-AA4B3D5C7F48}" destId="{9057F012-7BDF-46F5-8C18-DB1EF873BBF9}" srcOrd="0" destOrd="0" parTransId="{382D95E7-83FC-4F68-BA67-D31A6266DBB7}" sibTransId="{6B05F5DF-6702-4311-B8C4-BD2865BB2440}"/>
    <dgm:cxn modelId="{AEF3FF2D-1BB7-4E03-B159-30A4412C1749}" srcId="{62A8B938-17F3-4C08-8359-FCDE7A36FE2F}" destId="{B14FB750-14E5-4E06-BAF9-AA4B3D5C7F48}" srcOrd="1" destOrd="0" parTransId="{E6C5B451-B1A2-4EA8-9081-2C5564E74D92}" sibTransId="{1075F813-C9B0-4954-846D-5D5D89E27F40}"/>
    <dgm:cxn modelId="{13CB62A3-A81C-41DA-B1A2-3F738AD17847}" type="presOf" srcId="{3565DA1D-54E6-41C6-A41A-4BB6C1D3493F}" destId="{9D3EE3E4-F6A2-4AE7-B296-30B608351885}" srcOrd="0" destOrd="1" presId="urn:microsoft.com/office/officeart/2005/8/layout/hierarchy3"/>
    <dgm:cxn modelId="{4372F85D-7D31-4713-9B64-50CBC6B7D2A7}" type="presOf" srcId="{80BFDB4B-EABB-4E04-9200-39C2F57863BF}" destId="{9D3EE3E4-F6A2-4AE7-B296-30B608351885}" srcOrd="0" destOrd="2" presId="urn:microsoft.com/office/officeart/2005/8/layout/hierarchy3"/>
    <dgm:cxn modelId="{6ECA757A-23C9-423A-AB4B-EA7543E32172}" type="presOf" srcId="{9057F012-7BDF-46F5-8C18-DB1EF873BBF9}" destId="{2BD0FD26-F944-4F12-A557-573184B0AF93}" srcOrd="0" destOrd="1" presId="urn:microsoft.com/office/officeart/2005/8/layout/hierarchy3"/>
    <dgm:cxn modelId="{FACDC36A-5F48-4DBE-87AD-3E1BE0BBA86F}" srcId="{A6651CED-0EDC-4C32-8444-C1C730F4BE83}" destId="{62A8B938-17F3-4C08-8359-FCDE7A36FE2F}" srcOrd="0" destOrd="0" parTransId="{444F3271-DD5D-4121-A607-38D831579547}" sibTransId="{B31A500C-BC92-4956-A53D-6157A7089C89}"/>
    <dgm:cxn modelId="{E9191BCF-425E-4745-A326-773C773A3B25}" srcId="{7CAFE9B5-7B98-4566-B941-8A6097925674}" destId="{3565DA1D-54E6-41C6-A41A-4BB6C1D3493F}" srcOrd="0" destOrd="0" parTransId="{E0438F2F-83FC-4504-B8C5-0AEE76BC489F}" sibTransId="{F6275CEA-7CC5-4C65-AA1D-F3B57AE98B6A}"/>
    <dgm:cxn modelId="{76C13435-52C5-4CB0-B881-E6F99F9981F1}" type="presParOf" srcId="{1C3E5610-7486-4D65-9E82-CD231DEEA11A}" destId="{50E886E5-798D-451C-AD58-DBB164E28CDD}" srcOrd="0" destOrd="0" presId="urn:microsoft.com/office/officeart/2005/8/layout/hierarchy3"/>
    <dgm:cxn modelId="{0B443731-DA3C-4E1A-84E4-AE3FF75C62F1}" type="presParOf" srcId="{50E886E5-798D-451C-AD58-DBB164E28CDD}" destId="{D9CFC654-8DC0-4A2C-B084-DDC084B563D0}" srcOrd="0" destOrd="0" presId="urn:microsoft.com/office/officeart/2005/8/layout/hierarchy3"/>
    <dgm:cxn modelId="{C9612E93-92B3-4D5D-B9CB-B71CE83F5EF5}" type="presParOf" srcId="{D9CFC654-8DC0-4A2C-B084-DDC084B563D0}" destId="{693A59B3-510C-4C11-8B8B-07A9DDACBF10}" srcOrd="0" destOrd="0" presId="urn:microsoft.com/office/officeart/2005/8/layout/hierarchy3"/>
    <dgm:cxn modelId="{E6DD548A-7EFD-44CD-AE5E-5E5D2528B660}" type="presParOf" srcId="{D9CFC654-8DC0-4A2C-B084-DDC084B563D0}" destId="{59C21738-CFAC-4D54-B578-E9C7BF29CC2C}" srcOrd="1" destOrd="0" presId="urn:microsoft.com/office/officeart/2005/8/layout/hierarchy3"/>
    <dgm:cxn modelId="{6990AD1F-AD3E-452C-BA42-58687B54D419}" type="presParOf" srcId="{50E886E5-798D-451C-AD58-DBB164E28CDD}" destId="{07BBFD5A-7315-4521-94B8-FF7C37191CC1}" srcOrd="1" destOrd="0" presId="urn:microsoft.com/office/officeart/2005/8/layout/hierarchy3"/>
    <dgm:cxn modelId="{91D84B25-539F-4E85-AA1B-FA36A10C3703}" type="presParOf" srcId="{07BBFD5A-7315-4521-94B8-FF7C37191CC1}" destId="{512A988C-46E9-42ED-8741-37ED6EF6278A}" srcOrd="0" destOrd="0" presId="urn:microsoft.com/office/officeart/2005/8/layout/hierarchy3"/>
    <dgm:cxn modelId="{53DAA2E7-E6C7-4941-8ABB-461EAE462FD1}" type="presParOf" srcId="{07BBFD5A-7315-4521-94B8-FF7C37191CC1}" destId="{9D3EE3E4-F6A2-4AE7-B296-30B608351885}" srcOrd="1" destOrd="0" presId="urn:microsoft.com/office/officeart/2005/8/layout/hierarchy3"/>
    <dgm:cxn modelId="{10CB9B91-B96A-4711-9C29-6A190BEC5E26}" type="presParOf" srcId="{07BBFD5A-7315-4521-94B8-FF7C37191CC1}" destId="{01B2C10D-52AB-446F-BD87-2732F86D74A4}" srcOrd="2" destOrd="0" presId="urn:microsoft.com/office/officeart/2005/8/layout/hierarchy3"/>
    <dgm:cxn modelId="{C755B068-0461-4763-86B9-C7C572905366}" type="presParOf" srcId="{07BBFD5A-7315-4521-94B8-FF7C37191CC1}" destId="{2BD0FD26-F944-4F12-A557-573184B0AF93}" srcOrd="3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6E79C5-5887-4C81-A6BB-D8187D219D94}" type="doc">
      <dgm:prSet loTypeId="urn:microsoft.com/office/officeart/2005/8/layout/cycle2" loCatId="cycle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D8ABD2E-C293-4F3E-A8E1-2750F7EE2C7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 год </a:t>
          </a:r>
        </a:p>
        <a:p>
          <a:r>
            <a:rPr lang="ru-RU" sz="2000" dirty="0" smtClean="0"/>
            <a:t>9 слов</a:t>
          </a:r>
          <a:endParaRPr lang="ru-RU" sz="2000" dirty="0"/>
        </a:p>
      </dgm:t>
    </dgm:pt>
    <dgm:pt modelId="{49ED22D9-95A6-4BD4-ABC4-E737A1BFC529}" type="parTrans" cxnId="{FB2F89E1-5F7D-4D75-970B-AC8F457C1130}">
      <dgm:prSet/>
      <dgm:spPr/>
      <dgm:t>
        <a:bodyPr/>
        <a:lstStyle/>
        <a:p>
          <a:endParaRPr lang="ru-RU"/>
        </a:p>
      </dgm:t>
    </dgm:pt>
    <dgm:pt modelId="{3A9AE3F3-4022-4955-9E56-751710CB97F4}" type="sibTrans" cxnId="{FB2F89E1-5F7D-4D75-970B-AC8F457C1130}">
      <dgm:prSet/>
      <dgm:spPr/>
      <dgm:t>
        <a:bodyPr/>
        <a:lstStyle/>
        <a:p>
          <a:endParaRPr lang="ru-RU"/>
        </a:p>
      </dgm:t>
    </dgm:pt>
    <dgm:pt modelId="{E7ED15C2-066C-4D39-A0D1-17F51C21714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1,5 года</a:t>
          </a:r>
        </a:p>
        <a:p>
          <a:r>
            <a:rPr lang="ru-RU" sz="2000" dirty="0" smtClean="0"/>
            <a:t>39 слов</a:t>
          </a:r>
          <a:endParaRPr lang="ru-RU" sz="2000" dirty="0"/>
        </a:p>
      </dgm:t>
    </dgm:pt>
    <dgm:pt modelId="{21830741-D96A-43A8-B7A8-BDB880605400}" type="parTrans" cxnId="{07F4A01E-6EA6-4E4B-8C23-9ADCC16800A2}">
      <dgm:prSet/>
      <dgm:spPr/>
      <dgm:t>
        <a:bodyPr/>
        <a:lstStyle/>
        <a:p>
          <a:endParaRPr lang="ru-RU"/>
        </a:p>
      </dgm:t>
    </dgm:pt>
    <dgm:pt modelId="{2C391B67-8080-4139-8B09-20BD6AB0B587}" type="sibTrans" cxnId="{07F4A01E-6EA6-4E4B-8C23-9ADCC16800A2}">
      <dgm:prSet/>
      <dgm:spPr/>
      <dgm:t>
        <a:bodyPr/>
        <a:lstStyle/>
        <a:p>
          <a:endParaRPr lang="ru-RU"/>
        </a:p>
      </dgm:t>
    </dgm:pt>
    <dgm:pt modelId="{B5B77BBF-4485-4D7A-BDFA-4C93123AFE1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2 года </a:t>
          </a:r>
        </a:p>
        <a:p>
          <a:r>
            <a:rPr lang="ru-RU" sz="2000" dirty="0" smtClean="0"/>
            <a:t>300 слов</a:t>
          </a:r>
          <a:endParaRPr lang="ru-RU" sz="2000" dirty="0"/>
        </a:p>
      </dgm:t>
    </dgm:pt>
    <dgm:pt modelId="{AD620F1A-8A44-4A95-9961-E331D9DA090B}" type="parTrans" cxnId="{B58AFF22-CB9B-47DF-9777-A528E2263685}">
      <dgm:prSet/>
      <dgm:spPr/>
      <dgm:t>
        <a:bodyPr/>
        <a:lstStyle/>
        <a:p>
          <a:endParaRPr lang="ru-RU"/>
        </a:p>
      </dgm:t>
    </dgm:pt>
    <dgm:pt modelId="{75757FB8-7D19-4213-9A3F-930FC2B5A3DD}" type="sibTrans" cxnId="{B58AFF22-CB9B-47DF-9777-A528E2263685}">
      <dgm:prSet/>
      <dgm:spPr/>
      <dgm:t>
        <a:bodyPr/>
        <a:lstStyle/>
        <a:p>
          <a:endParaRPr lang="ru-RU"/>
        </a:p>
      </dgm:t>
    </dgm:pt>
    <dgm:pt modelId="{6DB6CC70-5568-4AFD-93A6-C8CAF9B249C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4 года</a:t>
          </a:r>
        </a:p>
        <a:p>
          <a:r>
            <a:rPr lang="ru-RU" sz="2000" dirty="0" smtClean="0"/>
            <a:t>2000 слов</a:t>
          </a:r>
          <a:endParaRPr lang="ru-RU" sz="2000" dirty="0"/>
        </a:p>
      </dgm:t>
    </dgm:pt>
    <dgm:pt modelId="{3304A3A3-64D7-40F6-ACA6-924F49B76662}" type="parTrans" cxnId="{61EA9897-89EF-4252-9BF3-D9527B592A01}">
      <dgm:prSet/>
      <dgm:spPr/>
      <dgm:t>
        <a:bodyPr/>
        <a:lstStyle/>
        <a:p>
          <a:endParaRPr lang="ru-RU"/>
        </a:p>
      </dgm:t>
    </dgm:pt>
    <dgm:pt modelId="{46BC1EAA-7F30-42EF-B0F2-CFA0D6A7AB3F}" type="sibTrans" cxnId="{61EA9897-89EF-4252-9BF3-D9527B592A01}">
      <dgm:prSet/>
      <dgm:spPr/>
      <dgm:t>
        <a:bodyPr/>
        <a:lstStyle/>
        <a:p>
          <a:endParaRPr lang="ru-RU"/>
        </a:p>
      </dgm:t>
    </dgm:pt>
    <dgm:pt modelId="{5485A7F6-053D-4AD8-9A3F-EB201873B40C}" type="pres">
      <dgm:prSet presAssocID="{EA6E79C5-5887-4C81-A6BB-D8187D219D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9E864-71DF-4140-A30C-D4ECF3F24F80}" type="pres">
      <dgm:prSet presAssocID="{DD8ABD2E-C293-4F3E-A8E1-2750F7EE2C70}" presName="node" presStyleLbl="node1" presStyleIdx="0" presStyleCnt="4" custScaleX="169918" custRadScaleRad="100109" custRadScaleInc="-8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50F2E-2E9F-4C79-828C-C11A0DAEDE6E}" type="pres">
      <dgm:prSet presAssocID="{3A9AE3F3-4022-4955-9E56-751710CB97F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3718F28-196B-44DA-B51B-52A14A7E2BDF}" type="pres">
      <dgm:prSet presAssocID="{3A9AE3F3-4022-4955-9E56-751710CB97F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AB972DC-29BF-4057-9AD2-CEC1D96F3995}" type="pres">
      <dgm:prSet presAssocID="{E7ED15C2-066C-4D39-A0D1-17F51C21714E}" presName="node" presStyleLbl="node1" presStyleIdx="1" presStyleCnt="4" custScaleX="147606" custRadScaleRad="132430" custRadScaleInc="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B6624-9FC1-408F-956B-A6197052695C}" type="pres">
      <dgm:prSet presAssocID="{2C391B67-8080-4139-8B09-20BD6AB0B58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D1A9767-8E1B-4607-8C99-39E36F61ABFA}" type="pres">
      <dgm:prSet presAssocID="{2C391B67-8080-4139-8B09-20BD6AB0B58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0786DE1-B3B1-4122-894C-7F03CDD13E39}" type="pres">
      <dgm:prSet presAssocID="{B5B77BBF-4485-4D7A-BDFA-4C93123AFE1B}" presName="node" presStyleLbl="node1" presStyleIdx="2" presStyleCnt="4" custScaleX="175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8651E-2BFF-45EC-9B6D-2EA4B04DD3A7}" type="pres">
      <dgm:prSet presAssocID="{75757FB8-7D19-4213-9A3F-930FC2B5A3D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8CBC18A-8C00-4C9D-B2CC-2B4164943E3B}" type="pres">
      <dgm:prSet presAssocID="{75757FB8-7D19-4213-9A3F-930FC2B5A3D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0549618-46D1-474B-8E76-699D26B85BAE}" type="pres">
      <dgm:prSet presAssocID="{6DB6CC70-5568-4AFD-93A6-C8CAF9B249C8}" presName="node" presStyleLbl="node1" presStyleIdx="3" presStyleCnt="4" custScaleX="159323" custRadScaleRad="138515" custRadScaleInc="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E8AD5-6053-4947-B245-423FBF0096C5}" type="pres">
      <dgm:prSet presAssocID="{46BC1EAA-7F30-42EF-B0F2-CFA0D6A7AB3F}" presName="sibTrans" presStyleLbl="sibTrans2D1" presStyleIdx="3" presStyleCnt="4" custAng="4234072" custFlipVert="0" custFlipHor="0" custScaleX="235387" custScaleY="80857" custLinFactX="-90229" custLinFactY="-102434" custLinFactNeighborX="-100000" custLinFactNeighborY="-200000"/>
      <dgm:spPr/>
      <dgm:t>
        <a:bodyPr/>
        <a:lstStyle/>
        <a:p>
          <a:endParaRPr lang="ru-RU"/>
        </a:p>
      </dgm:t>
    </dgm:pt>
    <dgm:pt modelId="{0B0D3A49-7C70-40B7-BA22-67467C0E8C43}" type="pres">
      <dgm:prSet presAssocID="{46BC1EAA-7F30-42EF-B0F2-CFA0D6A7AB3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02C11B2-B05A-4D99-998A-657DDCB7A8A8}" type="presOf" srcId="{46BC1EAA-7F30-42EF-B0F2-CFA0D6A7AB3F}" destId="{FE9E8AD5-6053-4947-B245-423FBF0096C5}" srcOrd="0" destOrd="0" presId="urn:microsoft.com/office/officeart/2005/8/layout/cycle2"/>
    <dgm:cxn modelId="{B58AFF22-CB9B-47DF-9777-A528E2263685}" srcId="{EA6E79C5-5887-4C81-A6BB-D8187D219D94}" destId="{B5B77BBF-4485-4D7A-BDFA-4C93123AFE1B}" srcOrd="2" destOrd="0" parTransId="{AD620F1A-8A44-4A95-9961-E331D9DA090B}" sibTransId="{75757FB8-7D19-4213-9A3F-930FC2B5A3DD}"/>
    <dgm:cxn modelId="{61EA9897-89EF-4252-9BF3-D9527B592A01}" srcId="{EA6E79C5-5887-4C81-A6BB-D8187D219D94}" destId="{6DB6CC70-5568-4AFD-93A6-C8CAF9B249C8}" srcOrd="3" destOrd="0" parTransId="{3304A3A3-64D7-40F6-ACA6-924F49B76662}" sibTransId="{46BC1EAA-7F30-42EF-B0F2-CFA0D6A7AB3F}"/>
    <dgm:cxn modelId="{DD2E4B43-DD9F-444C-9808-D24AAB95A13D}" type="presOf" srcId="{2C391B67-8080-4139-8B09-20BD6AB0B587}" destId="{C3CB6624-9FC1-408F-956B-A6197052695C}" srcOrd="0" destOrd="0" presId="urn:microsoft.com/office/officeart/2005/8/layout/cycle2"/>
    <dgm:cxn modelId="{2B67AB9A-D7D0-45AE-BC2F-F7876F44FD41}" type="presOf" srcId="{3A9AE3F3-4022-4955-9E56-751710CB97F4}" destId="{63718F28-196B-44DA-B51B-52A14A7E2BDF}" srcOrd="1" destOrd="0" presId="urn:microsoft.com/office/officeart/2005/8/layout/cycle2"/>
    <dgm:cxn modelId="{FB2F89E1-5F7D-4D75-970B-AC8F457C1130}" srcId="{EA6E79C5-5887-4C81-A6BB-D8187D219D94}" destId="{DD8ABD2E-C293-4F3E-A8E1-2750F7EE2C70}" srcOrd="0" destOrd="0" parTransId="{49ED22D9-95A6-4BD4-ABC4-E737A1BFC529}" sibTransId="{3A9AE3F3-4022-4955-9E56-751710CB97F4}"/>
    <dgm:cxn modelId="{85A5355C-5357-488C-B914-300EA13049BF}" type="presOf" srcId="{3A9AE3F3-4022-4955-9E56-751710CB97F4}" destId="{BAD50F2E-2E9F-4C79-828C-C11A0DAEDE6E}" srcOrd="0" destOrd="0" presId="urn:microsoft.com/office/officeart/2005/8/layout/cycle2"/>
    <dgm:cxn modelId="{07F4A01E-6EA6-4E4B-8C23-9ADCC16800A2}" srcId="{EA6E79C5-5887-4C81-A6BB-D8187D219D94}" destId="{E7ED15C2-066C-4D39-A0D1-17F51C21714E}" srcOrd="1" destOrd="0" parTransId="{21830741-D96A-43A8-B7A8-BDB880605400}" sibTransId="{2C391B67-8080-4139-8B09-20BD6AB0B587}"/>
    <dgm:cxn modelId="{602678D6-B5F8-4DA2-B0C2-F3001D637D40}" type="presOf" srcId="{B5B77BBF-4485-4D7A-BDFA-4C93123AFE1B}" destId="{F0786DE1-B3B1-4122-894C-7F03CDD13E39}" srcOrd="0" destOrd="0" presId="urn:microsoft.com/office/officeart/2005/8/layout/cycle2"/>
    <dgm:cxn modelId="{59AC2E59-B8D7-45A7-8C54-D5D0326A4424}" type="presOf" srcId="{46BC1EAA-7F30-42EF-B0F2-CFA0D6A7AB3F}" destId="{0B0D3A49-7C70-40B7-BA22-67467C0E8C43}" srcOrd="1" destOrd="0" presId="urn:microsoft.com/office/officeart/2005/8/layout/cycle2"/>
    <dgm:cxn modelId="{B6A1EB1C-4F7C-4248-9214-717E70DFDDCB}" type="presOf" srcId="{75757FB8-7D19-4213-9A3F-930FC2B5A3DD}" destId="{28CBC18A-8C00-4C9D-B2CC-2B4164943E3B}" srcOrd="1" destOrd="0" presId="urn:microsoft.com/office/officeart/2005/8/layout/cycle2"/>
    <dgm:cxn modelId="{02E3DE06-7279-4697-A231-DEDF06D2C232}" type="presOf" srcId="{2C391B67-8080-4139-8B09-20BD6AB0B587}" destId="{3D1A9767-8E1B-4607-8C99-39E36F61ABFA}" srcOrd="1" destOrd="0" presId="urn:microsoft.com/office/officeart/2005/8/layout/cycle2"/>
    <dgm:cxn modelId="{A5E34F12-62D4-463B-A31D-A96E7127F3D4}" type="presOf" srcId="{75757FB8-7D19-4213-9A3F-930FC2B5A3DD}" destId="{6F58651E-2BFF-45EC-9B6D-2EA4B04DD3A7}" srcOrd="0" destOrd="0" presId="urn:microsoft.com/office/officeart/2005/8/layout/cycle2"/>
    <dgm:cxn modelId="{4D067302-5AB1-4DC7-9E26-059D3906F03E}" type="presOf" srcId="{6DB6CC70-5568-4AFD-93A6-C8CAF9B249C8}" destId="{C0549618-46D1-474B-8E76-699D26B85BAE}" srcOrd="0" destOrd="0" presId="urn:microsoft.com/office/officeart/2005/8/layout/cycle2"/>
    <dgm:cxn modelId="{B001151C-77E6-425F-B4A5-A38C9D9F0A50}" type="presOf" srcId="{EA6E79C5-5887-4C81-A6BB-D8187D219D94}" destId="{5485A7F6-053D-4AD8-9A3F-EB201873B40C}" srcOrd="0" destOrd="0" presId="urn:microsoft.com/office/officeart/2005/8/layout/cycle2"/>
    <dgm:cxn modelId="{E28B311F-CF3D-49B1-ACA4-3FB76D4E3A5C}" type="presOf" srcId="{E7ED15C2-066C-4D39-A0D1-17F51C21714E}" destId="{AAB972DC-29BF-4057-9AD2-CEC1D96F3995}" srcOrd="0" destOrd="0" presId="urn:microsoft.com/office/officeart/2005/8/layout/cycle2"/>
    <dgm:cxn modelId="{DC01C543-B285-4790-B826-3E0BBAAD03E6}" type="presOf" srcId="{DD8ABD2E-C293-4F3E-A8E1-2750F7EE2C70}" destId="{1E59E864-71DF-4140-A30C-D4ECF3F24F80}" srcOrd="0" destOrd="0" presId="urn:microsoft.com/office/officeart/2005/8/layout/cycle2"/>
    <dgm:cxn modelId="{78C5D407-4876-47A8-967C-864B779120DE}" type="presParOf" srcId="{5485A7F6-053D-4AD8-9A3F-EB201873B40C}" destId="{1E59E864-71DF-4140-A30C-D4ECF3F24F80}" srcOrd="0" destOrd="0" presId="urn:microsoft.com/office/officeart/2005/8/layout/cycle2"/>
    <dgm:cxn modelId="{B0E96AD1-20F3-4178-82C9-FE908A392C80}" type="presParOf" srcId="{5485A7F6-053D-4AD8-9A3F-EB201873B40C}" destId="{BAD50F2E-2E9F-4C79-828C-C11A0DAEDE6E}" srcOrd="1" destOrd="0" presId="urn:microsoft.com/office/officeart/2005/8/layout/cycle2"/>
    <dgm:cxn modelId="{D0F9317F-B61D-4D83-9DA1-0F5565075F7E}" type="presParOf" srcId="{BAD50F2E-2E9F-4C79-828C-C11A0DAEDE6E}" destId="{63718F28-196B-44DA-B51B-52A14A7E2BDF}" srcOrd="0" destOrd="0" presId="urn:microsoft.com/office/officeart/2005/8/layout/cycle2"/>
    <dgm:cxn modelId="{837A5E36-230E-4B1D-BF8A-7E82B455F189}" type="presParOf" srcId="{5485A7F6-053D-4AD8-9A3F-EB201873B40C}" destId="{AAB972DC-29BF-4057-9AD2-CEC1D96F3995}" srcOrd="2" destOrd="0" presId="urn:microsoft.com/office/officeart/2005/8/layout/cycle2"/>
    <dgm:cxn modelId="{BEDDD42C-FA81-4411-BF4E-480AA7318CCE}" type="presParOf" srcId="{5485A7F6-053D-4AD8-9A3F-EB201873B40C}" destId="{C3CB6624-9FC1-408F-956B-A6197052695C}" srcOrd="3" destOrd="0" presId="urn:microsoft.com/office/officeart/2005/8/layout/cycle2"/>
    <dgm:cxn modelId="{76CD92E7-2B4E-4BFE-8E4C-14BE7A71AB94}" type="presParOf" srcId="{C3CB6624-9FC1-408F-956B-A6197052695C}" destId="{3D1A9767-8E1B-4607-8C99-39E36F61ABFA}" srcOrd="0" destOrd="0" presId="urn:microsoft.com/office/officeart/2005/8/layout/cycle2"/>
    <dgm:cxn modelId="{7835A2BF-FF98-45C1-B677-FBDFED8E7F90}" type="presParOf" srcId="{5485A7F6-053D-4AD8-9A3F-EB201873B40C}" destId="{F0786DE1-B3B1-4122-894C-7F03CDD13E39}" srcOrd="4" destOrd="0" presId="urn:microsoft.com/office/officeart/2005/8/layout/cycle2"/>
    <dgm:cxn modelId="{E01BE312-81C4-475B-A292-5E517A6E7BF3}" type="presParOf" srcId="{5485A7F6-053D-4AD8-9A3F-EB201873B40C}" destId="{6F58651E-2BFF-45EC-9B6D-2EA4B04DD3A7}" srcOrd="5" destOrd="0" presId="urn:microsoft.com/office/officeart/2005/8/layout/cycle2"/>
    <dgm:cxn modelId="{8C46705F-966C-4DBE-A308-6093ECD58569}" type="presParOf" srcId="{6F58651E-2BFF-45EC-9B6D-2EA4B04DD3A7}" destId="{28CBC18A-8C00-4C9D-B2CC-2B4164943E3B}" srcOrd="0" destOrd="0" presId="urn:microsoft.com/office/officeart/2005/8/layout/cycle2"/>
    <dgm:cxn modelId="{656195FE-2CC5-414D-870A-1E39B27EDB62}" type="presParOf" srcId="{5485A7F6-053D-4AD8-9A3F-EB201873B40C}" destId="{C0549618-46D1-474B-8E76-699D26B85BAE}" srcOrd="6" destOrd="0" presId="urn:microsoft.com/office/officeart/2005/8/layout/cycle2"/>
    <dgm:cxn modelId="{DE2E98F9-0DC3-46CD-9EA5-C474BEE62788}" type="presParOf" srcId="{5485A7F6-053D-4AD8-9A3F-EB201873B40C}" destId="{FE9E8AD5-6053-4947-B245-423FBF0096C5}" srcOrd="7" destOrd="0" presId="urn:microsoft.com/office/officeart/2005/8/layout/cycle2"/>
    <dgm:cxn modelId="{C408C263-BE4B-4558-9AA8-998A49163F4A}" type="presParOf" srcId="{FE9E8AD5-6053-4947-B245-423FBF0096C5}" destId="{0B0D3A49-7C70-40B7-BA22-67467C0E8C43}" srcOrd="0" destOrd="0" presId="urn:microsoft.com/office/officeart/2005/8/layout/cycle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F20C2-E359-4349-B397-375130B45534}" type="doc">
      <dgm:prSet loTypeId="urn:microsoft.com/office/officeart/2005/8/layout/cycle8" loCatId="cycle" qsTypeId="urn:microsoft.com/office/officeart/2005/8/quickstyle/simple1#2" qsCatId="simple" csTypeId="urn:microsoft.com/office/officeart/2005/8/colors/accent1_2#4" csCatId="accent1" phldr="1"/>
      <dgm:spPr/>
    </dgm:pt>
    <dgm:pt modelId="{C674D008-A346-4625-8615-28502625FFE9}">
      <dgm:prSet phldrT="[Текст]" custT="1"/>
      <dgm:spPr/>
      <dgm:t>
        <a:bodyPr/>
        <a:lstStyle/>
        <a:p>
          <a:r>
            <a:rPr lang="ru-RU" sz="1200" b="1" i="0" dirty="0" smtClean="0"/>
            <a:t>На следующем этапе сознание носит наглядно-действенный характер</a:t>
          </a:r>
          <a:endParaRPr lang="ru-RU" sz="1200" b="1" i="0" dirty="0"/>
        </a:p>
      </dgm:t>
    </dgm:pt>
    <dgm:pt modelId="{C4A84F16-DC7F-4659-ACDF-0324CA21ECAD}" type="parTrans" cxnId="{309FB96E-4E9F-4C11-9913-E2B12BB47CB7}">
      <dgm:prSet/>
      <dgm:spPr/>
      <dgm:t>
        <a:bodyPr/>
        <a:lstStyle/>
        <a:p>
          <a:endParaRPr lang="ru-RU"/>
        </a:p>
      </dgm:t>
    </dgm:pt>
    <dgm:pt modelId="{36EB5AEC-71EE-40C7-B285-5C9E5827741D}" type="sibTrans" cxnId="{309FB96E-4E9F-4C11-9913-E2B12BB47CB7}">
      <dgm:prSet/>
      <dgm:spPr/>
      <dgm:t>
        <a:bodyPr/>
        <a:lstStyle/>
        <a:p>
          <a:endParaRPr lang="ru-RU"/>
        </a:p>
      </dgm:t>
    </dgm:pt>
    <dgm:pt modelId="{46C55DF5-F6A6-4ED9-BB96-962078AA08A9}">
      <dgm:prSet phldrT="[Текст]" custT="1"/>
      <dgm:spPr/>
      <dgm:t>
        <a:bodyPr/>
        <a:lstStyle/>
        <a:p>
          <a:r>
            <a:rPr lang="ru-RU" sz="1200" b="1" i="0" dirty="0" smtClean="0"/>
            <a:t>На завершающем этапе сознание приобретает вербально-логический характер</a:t>
          </a:r>
          <a:endParaRPr lang="ru-RU" sz="1200" b="1" i="0" dirty="0"/>
        </a:p>
      </dgm:t>
    </dgm:pt>
    <dgm:pt modelId="{8B9FFB6E-0D80-4433-936D-4B2A07004625}" type="parTrans" cxnId="{43D7BF3F-7338-4653-BE7E-CECF6B360984}">
      <dgm:prSet/>
      <dgm:spPr/>
      <dgm:t>
        <a:bodyPr/>
        <a:lstStyle/>
        <a:p>
          <a:endParaRPr lang="ru-RU"/>
        </a:p>
      </dgm:t>
    </dgm:pt>
    <dgm:pt modelId="{53F083B2-96D9-433A-986B-98EBB3296D90}" type="sibTrans" cxnId="{43D7BF3F-7338-4653-BE7E-CECF6B360984}">
      <dgm:prSet/>
      <dgm:spPr/>
      <dgm:t>
        <a:bodyPr/>
        <a:lstStyle/>
        <a:p>
          <a:endParaRPr lang="ru-RU"/>
        </a:p>
      </dgm:t>
    </dgm:pt>
    <dgm:pt modelId="{114ABE51-BC43-427E-BE6D-0F4CD40827CB}">
      <dgm:prSet phldrT="[Текст]" custT="1"/>
      <dgm:spPr/>
      <dgm:t>
        <a:bodyPr/>
        <a:lstStyle/>
        <a:p>
          <a:r>
            <a:rPr lang="ru-RU" sz="1200" b="1" i="0" dirty="0" smtClean="0"/>
            <a:t>На раннем этапе развития ребенка сознание носит аффективный характер</a:t>
          </a:r>
          <a:endParaRPr lang="ru-RU" sz="1200" b="1" i="0" dirty="0"/>
        </a:p>
      </dgm:t>
    </dgm:pt>
    <dgm:pt modelId="{A7145E95-6E1A-4B17-AC07-AED3B8BC14B5}" type="parTrans" cxnId="{F33F4690-8EE6-4F59-9D41-EE20E8FE3322}">
      <dgm:prSet/>
      <dgm:spPr/>
      <dgm:t>
        <a:bodyPr/>
        <a:lstStyle/>
        <a:p>
          <a:endParaRPr lang="ru-RU"/>
        </a:p>
      </dgm:t>
    </dgm:pt>
    <dgm:pt modelId="{79E9EBAB-5748-412E-B8BD-DD0D7DC6B52A}" type="sibTrans" cxnId="{F33F4690-8EE6-4F59-9D41-EE20E8FE3322}">
      <dgm:prSet/>
      <dgm:spPr/>
      <dgm:t>
        <a:bodyPr/>
        <a:lstStyle/>
        <a:p>
          <a:endParaRPr lang="ru-RU"/>
        </a:p>
      </dgm:t>
    </dgm:pt>
    <dgm:pt modelId="{2FBC7E7D-BC09-4665-94CD-E0FC5C75AD62}" type="pres">
      <dgm:prSet presAssocID="{A72F20C2-E359-4349-B397-375130B45534}" presName="compositeShape" presStyleCnt="0">
        <dgm:presLayoutVars>
          <dgm:chMax val="7"/>
          <dgm:dir/>
          <dgm:resizeHandles val="exact"/>
        </dgm:presLayoutVars>
      </dgm:prSet>
      <dgm:spPr/>
    </dgm:pt>
    <dgm:pt modelId="{B2BA79A1-2B75-4A1B-B6E2-9BA6A6819DDC}" type="pres">
      <dgm:prSet presAssocID="{A72F20C2-E359-4349-B397-375130B45534}" presName="wedge1" presStyleLbl="node1" presStyleIdx="0" presStyleCnt="3" custScaleX="95126" custScaleY="97390"/>
      <dgm:spPr/>
      <dgm:t>
        <a:bodyPr/>
        <a:lstStyle/>
        <a:p>
          <a:endParaRPr lang="ru-RU"/>
        </a:p>
      </dgm:t>
    </dgm:pt>
    <dgm:pt modelId="{B6908631-FE87-4D7B-A27F-6D8A129DE9FA}" type="pres">
      <dgm:prSet presAssocID="{A72F20C2-E359-4349-B397-375130B45534}" presName="dummy1a" presStyleCnt="0"/>
      <dgm:spPr/>
    </dgm:pt>
    <dgm:pt modelId="{2AEE742C-A7F5-46E6-8CA5-07AB2327E6C8}" type="pres">
      <dgm:prSet presAssocID="{A72F20C2-E359-4349-B397-375130B45534}" presName="dummy1b" presStyleCnt="0"/>
      <dgm:spPr/>
    </dgm:pt>
    <dgm:pt modelId="{D7FF0EB6-765B-45C9-B2F1-E5FFEF7F1A19}" type="pres">
      <dgm:prSet presAssocID="{A72F20C2-E359-4349-B397-375130B455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BBDA-F66D-49BA-B712-E1D2B6C2A527}" type="pres">
      <dgm:prSet presAssocID="{A72F20C2-E359-4349-B397-375130B45534}" presName="wedge2" presStyleLbl="node1" presStyleIdx="1" presStyleCnt="3" custLinFactNeighborX="589" custLinFactNeighborY="-6054"/>
      <dgm:spPr/>
      <dgm:t>
        <a:bodyPr/>
        <a:lstStyle/>
        <a:p>
          <a:endParaRPr lang="ru-RU"/>
        </a:p>
      </dgm:t>
    </dgm:pt>
    <dgm:pt modelId="{0C4EB5BF-6665-49EC-A226-01B71859182E}" type="pres">
      <dgm:prSet presAssocID="{A72F20C2-E359-4349-B397-375130B45534}" presName="dummy2a" presStyleCnt="0"/>
      <dgm:spPr/>
    </dgm:pt>
    <dgm:pt modelId="{92CC35C2-7BC0-4982-8205-2A71B8239512}" type="pres">
      <dgm:prSet presAssocID="{A72F20C2-E359-4349-B397-375130B45534}" presName="dummy2b" presStyleCnt="0"/>
      <dgm:spPr/>
    </dgm:pt>
    <dgm:pt modelId="{3C8A54C0-52BF-426D-9844-7F96CA8E98E3}" type="pres">
      <dgm:prSet presAssocID="{A72F20C2-E359-4349-B397-375130B455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D7F2-88EA-4707-AC01-29A0D0CFC816}" type="pres">
      <dgm:prSet presAssocID="{A72F20C2-E359-4349-B397-375130B45534}" presName="wedge3" presStyleLbl="node1" presStyleIdx="2" presStyleCnt="3" custScaleX="106067" custScaleY="102092" custLinFactNeighborX="1894" custLinFactNeighborY="-1437"/>
      <dgm:spPr/>
      <dgm:t>
        <a:bodyPr/>
        <a:lstStyle/>
        <a:p>
          <a:endParaRPr lang="ru-RU"/>
        </a:p>
      </dgm:t>
    </dgm:pt>
    <dgm:pt modelId="{9505B4CA-C2D3-4567-8FB7-8428D41E1F18}" type="pres">
      <dgm:prSet presAssocID="{A72F20C2-E359-4349-B397-375130B45534}" presName="dummy3a" presStyleCnt="0"/>
      <dgm:spPr/>
    </dgm:pt>
    <dgm:pt modelId="{A3AB7562-D48F-4A74-99B5-09E9DED528E7}" type="pres">
      <dgm:prSet presAssocID="{A72F20C2-E359-4349-B397-375130B45534}" presName="dummy3b" presStyleCnt="0"/>
      <dgm:spPr/>
    </dgm:pt>
    <dgm:pt modelId="{205D764A-AA71-4D2D-A51C-5002D90184D4}" type="pres">
      <dgm:prSet presAssocID="{A72F20C2-E359-4349-B397-375130B455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98370-44C1-47CA-A178-91798D90CB3F}" type="pres">
      <dgm:prSet presAssocID="{36EB5AEC-71EE-40C7-B285-5C9E5827741D}" presName="arrowWedge1" presStyleLbl="fgSibTrans2D1" presStyleIdx="0" presStyleCnt="3"/>
      <dgm:spPr/>
    </dgm:pt>
    <dgm:pt modelId="{15C60374-9757-4DA4-8722-BFFB18E5800A}" type="pres">
      <dgm:prSet presAssocID="{53F083B2-96D9-433A-986B-98EBB3296D90}" presName="arrowWedge2" presStyleLbl="fgSibTrans2D1" presStyleIdx="1" presStyleCnt="3" custAng="0" custFlipVert="0" custScaleX="41657" custScaleY="11427" custLinFactNeighborX="73553" custLinFactNeighborY="44401"/>
      <dgm:spPr/>
    </dgm:pt>
    <dgm:pt modelId="{CFD01B13-5D0C-40F6-BF75-0B3B77871C8A}" type="pres">
      <dgm:prSet presAssocID="{79E9EBAB-5748-412E-B8BD-DD0D7DC6B52A}" presName="arrowWedge3" presStyleLbl="fgSibTrans2D1" presStyleIdx="2" presStyleCnt="3"/>
      <dgm:spPr/>
    </dgm:pt>
  </dgm:ptLst>
  <dgm:cxnLst>
    <dgm:cxn modelId="{7C82EA8F-4DD3-465E-A4D2-C4A97346C118}" type="presOf" srcId="{114ABE51-BC43-427E-BE6D-0F4CD40827CB}" destId="{018DD7F2-88EA-4707-AC01-29A0D0CFC816}" srcOrd="0" destOrd="0" presId="urn:microsoft.com/office/officeart/2005/8/layout/cycle8"/>
    <dgm:cxn modelId="{F33F4690-8EE6-4F59-9D41-EE20E8FE3322}" srcId="{A72F20C2-E359-4349-B397-375130B45534}" destId="{114ABE51-BC43-427E-BE6D-0F4CD40827CB}" srcOrd="2" destOrd="0" parTransId="{A7145E95-6E1A-4B17-AC07-AED3B8BC14B5}" sibTransId="{79E9EBAB-5748-412E-B8BD-DD0D7DC6B52A}"/>
    <dgm:cxn modelId="{9B04FCB7-436F-4319-AC2A-D374E8AD0DC1}" type="presOf" srcId="{A72F20C2-E359-4349-B397-375130B45534}" destId="{2FBC7E7D-BC09-4665-94CD-E0FC5C75AD62}" srcOrd="0" destOrd="0" presId="urn:microsoft.com/office/officeart/2005/8/layout/cycle8"/>
    <dgm:cxn modelId="{606D9706-C8BF-44C3-AFDD-62CCC295DF30}" type="presOf" srcId="{46C55DF5-F6A6-4ED9-BB96-962078AA08A9}" destId="{F608BBDA-F66D-49BA-B712-E1D2B6C2A527}" srcOrd="0" destOrd="0" presId="urn:microsoft.com/office/officeart/2005/8/layout/cycle8"/>
    <dgm:cxn modelId="{309FB96E-4E9F-4C11-9913-E2B12BB47CB7}" srcId="{A72F20C2-E359-4349-B397-375130B45534}" destId="{C674D008-A346-4625-8615-28502625FFE9}" srcOrd="0" destOrd="0" parTransId="{C4A84F16-DC7F-4659-ACDF-0324CA21ECAD}" sibTransId="{36EB5AEC-71EE-40C7-B285-5C9E5827741D}"/>
    <dgm:cxn modelId="{EBA6B4A3-A4DA-44E5-B544-BA806D046F5C}" type="presOf" srcId="{114ABE51-BC43-427E-BE6D-0F4CD40827CB}" destId="{205D764A-AA71-4D2D-A51C-5002D90184D4}" srcOrd="1" destOrd="0" presId="urn:microsoft.com/office/officeart/2005/8/layout/cycle8"/>
    <dgm:cxn modelId="{43D7BF3F-7338-4653-BE7E-CECF6B360984}" srcId="{A72F20C2-E359-4349-B397-375130B45534}" destId="{46C55DF5-F6A6-4ED9-BB96-962078AA08A9}" srcOrd="1" destOrd="0" parTransId="{8B9FFB6E-0D80-4433-936D-4B2A07004625}" sibTransId="{53F083B2-96D9-433A-986B-98EBB3296D90}"/>
    <dgm:cxn modelId="{9AA7735F-B888-4F48-9FDD-D0A783A7F093}" type="presOf" srcId="{C674D008-A346-4625-8615-28502625FFE9}" destId="{B2BA79A1-2B75-4A1B-B6E2-9BA6A6819DDC}" srcOrd="0" destOrd="0" presId="urn:microsoft.com/office/officeart/2005/8/layout/cycle8"/>
    <dgm:cxn modelId="{8623276E-9D68-47C1-B85C-0D5B69133A81}" type="presOf" srcId="{46C55DF5-F6A6-4ED9-BB96-962078AA08A9}" destId="{3C8A54C0-52BF-426D-9844-7F96CA8E98E3}" srcOrd="1" destOrd="0" presId="urn:microsoft.com/office/officeart/2005/8/layout/cycle8"/>
    <dgm:cxn modelId="{9A9A501E-A1E1-4C6F-8259-D4126D129692}" type="presOf" srcId="{C674D008-A346-4625-8615-28502625FFE9}" destId="{D7FF0EB6-765B-45C9-B2F1-E5FFEF7F1A19}" srcOrd="1" destOrd="0" presId="urn:microsoft.com/office/officeart/2005/8/layout/cycle8"/>
    <dgm:cxn modelId="{F7706769-A9A6-4F53-81B2-F99E1E5D3313}" type="presParOf" srcId="{2FBC7E7D-BC09-4665-94CD-E0FC5C75AD62}" destId="{B2BA79A1-2B75-4A1B-B6E2-9BA6A6819DDC}" srcOrd="0" destOrd="0" presId="urn:microsoft.com/office/officeart/2005/8/layout/cycle8"/>
    <dgm:cxn modelId="{122C5DFB-C805-4E75-B1E3-D9BC35C4D6F5}" type="presParOf" srcId="{2FBC7E7D-BC09-4665-94CD-E0FC5C75AD62}" destId="{B6908631-FE87-4D7B-A27F-6D8A129DE9FA}" srcOrd="1" destOrd="0" presId="urn:microsoft.com/office/officeart/2005/8/layout/cycle8"/>
    <dgm:cxn modelId="{DD363DD9-9AF7-4FAC-9C4F-84DBCED49CC7}" type="presParOf" srcId="{2FBC7E7D-BC09-4665-94CD-E0FC5C75AD62}" destId="{2AEE742C-A7F5-46E6-8CA5-07AB2327E6C8}" srcOrd="2" destOrd="0" presId="urn:microsoft.com/office/officeart/2005/8/layout/cycle8"/>
    <dgm:cxn modelId="{361C0814-3056-4516-8B42-CC516C0E16EE}" type="presParOf" srcId="{2FBC7E7D-BC09-4665-94CD-E0FC5C75AD62}" destId="{D7FF0EB6-765B-45C9-B2F1-E5FFEF7F1A19}" srcOrd="3" destOrd="0" presId="urn:microsoft.com/office/officeart/2005/8/layout/cycle8"/>
    <dgm:cxn modelId="{06BB7C0C-DD0C-4503-B751-ED57256558C5}" type="presParOf" srcId="{2FBC7E7D-BC09-4665-94CD-E0FC5C75AD62}" destId="{F608BBDA-F66D-49BA-B712-E1D2B6C2A527}" srcOrd="4" destOrd="0" presId="urn:microsoft.com/office/officeart/2005/8/layout/cycle8"/>
    <dgm:cxn modelId="{2BA8EF85-79B2-413B-B9E9-DDE39CF3A5BB}" type="presParOf" srcId="{2FBC7E7D-BC09-4665-94CD-E0FC5C75AD62}" destId="{0C4EB5BF-6665-49EC-A226-01B71859182E}" srcOrd="5" destOrd="0" presId="urn:microsoft.com/office/officeart/2005/8/layout/cycle8"/>
    <dgm:cxn modelId="{EC5EC444-8393-4CFA-894A-EE8AD2C7B257}" type="presParOf" srcId="{2FBC7E7D-BC09-4665-94CD-E0FC5C75AD62}" destId="{92CC35C2-7BC0-4982-8205-2A71B8239512}" srcOrd="6" destOrd="0" presId="urn:microsoft.com/office/officeart/2005/8/layout/cycle8"/>
    <dgm:cxn modelId="{7CDDBDD6-F412-4257-A1B7-21B320196329}" type="presParOf" srcId="{2FBC7E7D-BC09-4665-94CD-E0FC5C75AD62}" destId="{3C8A54C0-52BF-426D-9844-7F96CA8E98E3}" srcOrd="7" destOrd="0" presId="urn:microsoft.com/office/officeart/2005/8/layout/cycle8"/>
    <dgm:cxn modelId="{7B70BF7A-48A7-4C47-BA7A-01F6A2C4B7B2}" type="presParOf" srcId="{2FBC7E7D-BC09-4665-94CD-E0FC5C75AD62}" destId="{018DD7F2-88EA-4707-AC01-29A0D0CFC816}" srcOrd="8" destOrd="0" presId="urn:microsoft.com/office/officeart/2005/8/layout/cycle8"/>
    <dgm:cxn modelId="{68F074C9-2586-4CEB-B8D5-BA893CA74567}" type="presParOf" srcId="{2FBC7E7D-BC09-4665-94CD-E0FC5C75AD62}" destId="{9505B4CA-C2D3-4567-8FB7-8428D41E1F18}" srcOrd="9" destOrd="0" presId="urn:microsoft.com/office/officeart/2005/8/layout/cycle8"/>
    <dgm:cxn modelId="{EF8395C0-1C98-458F-B6FE-3392456209BE}" type="presParOf" srcId="{2FBC7E7D-BC09-4665-94CD-E0FC5C75AD62}" destId="{A3AB7562-D48F-4A74-99B5-09E9DED528E7}" srcOrd="10" destOrd="0" presId="urn:microsoft.com/office/officeart/2005/8/layout/cycle8"/>
    <dgm:cxn modelId="{B8B7AC34-6BEE-438A-A257-37B952E172EE}" type="presParOf" srcId="{2FBC7E7D-BC09-4665-94CD-E0FC5C75AD62}" destId="{205D764A-AA71-4D2D-A51C-5002D90184D4}" srcOrd="11" destOrd="0" presId="urn:microsoft.com/office/officeart/2005/8/layout/cycle8"/>
    <dgm:cxn modelId="{D7E6A14E-BECE-4D0F-A430-D69B2AC7578C}" type="presParOf" srcId="{2FBC7E7D-BC09-4665-94CD-E0FC5C75AD62}" destId="{93B98370-44C1-47CA-A178-91798D90CB3F}" srcOrd="12" destOrd="0" presId="urn:microsoft.com/office/officeart/2005/8/layout/cycle8"/>
    <dgm:cxn modelId="{0DD7FA37-82AF-457E-9E67-7F632B182E1B}" type="presParOf" srcId="{2FBC7E7D-BC09-4665-94CD-E0FC5C75AD62}" destId="{15C60374-9757-4DA4-8722-BFFB18E5800A}" srcOrd="13" destOrd="0" presId="urn:microsoft.com/office/officeart/2005/8/layout/cycle8"/>
    <dgm:cxn modelId="{E88E83E2-92A0-4E85-AC93-9196D469990D}" type="presParOf" srcId="{2FBC7E7D-BC09-4665-94CD-E0FC5C75AD62}" destId="{CFD01B13-5D0C-40F6-BF75-0B3B77871C8A}" srcOrd="14" destOrd="0" presId="urn:microsoft.com/office/officeart/2005/8/layout/cycle8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1CC6D4-A084-47CF-8852-DB183AC8B8A9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C62EF2-8B57-405B-AFD6-DC71088A3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5118-71E8-455A-8A99-E665A1A99677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BD15-BF19-4F79-8872-70D67C31F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4910-B23D-404B-8719-1CF8B9ACCCD1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2669-530E-40DB-92D0-7163491A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6A1B-1FEF-45A4-9F5C-F0E0D8C917A5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4937-FE62-46D2-84E4-B98D9482A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AE5C31-E94E-4BE2-8B9D-9AD043B9D24D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D6295E-7B43-4F00-BA90-5ABB1BF9F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460D2A-F785-4B8A-B445-A15FDE15AC46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1AFB19-6CF6-4451-BB47-D903C6F4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480DB-D4F3-4188-924B-BFE76E6FFC41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A0ED0-8C53-40A4-9E42-E45F61AB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0CC5B-B95F-4E08-ABD5-F81B8E20BCE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A19992-0069-436D-93CB-22A5A2A71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341-3B59-45A3-A6AB-3EB48FDF319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CFC5-30E1-42F8-B9A7-92F797790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C840F3-145A-406B-A66C-967169810D1B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3D7C36-0351-4042-A15B-9D2D0D05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72D8AD-B3C1-4737-9393-B6A0781AA84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0E33B0-5C30-40E5-BBE2-D3A5D2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DD78729-9570-424C-BC46-1BB8F4AD388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365544-D59B-475C-9EBE-90F93125C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lingnw.ru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331236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</a:rPr>
              <a:t>МОЗГ </a:t>
            </a:r>
            <a:r>
              <a:rPr lang="ru-RU" sz="5300" dirty="0">
                <a:solidFill>
                  <a:schemeClr val="tx1"/>
                </a:solidFill>
                <a:effectLst/>
              </a:rPr>
              <a:t>И РЕЧЕВОЕ РАЗВИТИЕ </a:t>
            </a:r>
            <a:r>
              <a:rPr lang="en-US" sz="53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5300" dirty="0" smtClean="0">
                <a:solidFill>
                  <a:schemeClr val="tx1"/>
                </a:solidFill>
                <a:effectLst/>
              </a:rPr>
            </a:br>
            <a:r>
              <a:rPr lang="ru-RU" sz="5300" dirty="0" smtClean="0">
                <a:solidFill>
                  <a:schemeClr val="tx1"/>
                </a:solidFill>
                <a:effectLst/>
              </a:rPr>
              <a:t>В </a:t>
            </a:r>
            <a:r>
              <a:rPr lang="ru-RU" sz="5300" dirty="0">
                <a:solidFill>
                  <a:schemeClr val="tx1"/>
                </a:solidFill>
                <a:effectLst/>
              </a:rPr>
              <a:t>ОНТОГЕНЕЗЕ</a:t>
            </a:r>
            <a:br>
              <a:rPr lang="ru-RU" sz="5300" dirty="0">
                <a:solidFill>
                  <a:schemeClr val="tx1"/>
                </a:solidFill>
                <a:effectLst/>
              </a:rPr>
            </a:b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298950"/>
            <a:ext cx="7488238" cy="512763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933056"/>
            <a:ext cx="4680520" cy="648072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Наум Хомский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>
          <a:xfrm>
            <a:off x="250825" y="4581525"/>
            <a:ext cx="8642350" cy="168751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3200" smtClean="0"/>
              <a:t>Первым</a:t>
            </a:r>
            <a:r>
              <a:rPr lang="en-US" sz="3200" smtClean="0"/>
              <a:t> </a:t>
            </a:r>
            <a:r>
              <a:rPr lang="ru-RU" sz="3200" smtClean="0"/>
              <a:t>высказал мысль о том, что </a:t>
            </a:r>
            <a:r>
              <a:rPr lang="ru-RU" sz="3200" i="1" smtClean="0"/>
              <a:t>языковая способность человека генетически детерминирована</a:t>
            </a:r>
            <a:r>
              <a:rPr lang="ru-RU" sz="3200" smtClean="0"/>
              <a:t>. </a:t>
            </a:r>
          </a:p>
        </p:txBody>
      </p:sp>
      <p:pic>
        <p:nvPicPr>
          <p:cNvPr id="22531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88913"/>
            <a:ext cx="5735637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0350"/>
            <a:ext cx="4032250" cy="4111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09120"/>
            <a:ext cx="7992888" cy="151216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000" b="0" i="1" dirty="0" smtClean="0">
                <a:solidFill>
                  <a:schemeClr val="tx1"/>
                </a:solidFill>
                <a:effectLst/>
              </a:rPr>
              <a:t>Крупнейший психолог 20 в. </a:t>
            </a:r>
            <a:r>
              <a:rPr lang="ru-RU" sz="3000" i="1" dirty="0" smtClean="0">
                <a:solidFill>
                  <a:srgbClr val="0070C0"/>
                </a:solidFill>
                <a:effectLst/>
              </a:rPr>
              <a:t>Жан Пиаже </a:t>
            </a:r>
            <a:r>
              <a:rPr lang="ru-RU" sz="3000" b="0" i="1" dirty="0" smtClean="0">
                <a:solidFill>
                  <a:schemeClr val="tx1"/>
                </a:solidFill>
                <a:effectLst/>
              </a:rPr>
              <a:t>связывает овладение языком с развитием интеллекта.</a:t>
            </a:r>
            <a:endParaRPr lang="ru-RU" sz="30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539750" y="1412875"/>
            <a:ext cx="81359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3" pitchFamily="18" charset="2"/>
              <a:buNone/>
            </a:pPr>
            <a:r>
              <a:rPr lang="ru-RU" sz="3200" i="1"/>
              <a:t>Конкретный национальный язык по наследству не передается, но предрасположенность к овладению системой коммуникации человек наследует генетически (</a:t>
            </a:r>
            <a:r>
              <a:rPr lang="ru-RU" sz="3200" b="1" i="1">
                <a:solidFill>
                  <a:srgbClr val="0070C0"/>
                </a:solidFill>
              </a:rPr>
              <a:t>такая способность является врожденной</a:t>
            </a:r>
            <a:r>
              <a:rPr lang="ru-RU" sz="3200" i="1"/>
              <a:t>).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2"/>
          </p:nvPr>
        </p:nvSpPr>
        <p:spPr>
          <a:xfrm>
            <a:off x="395288" y="4868863"/>
            <a:ext cx="8137525" cy="1368425"/>
          </a:xfrm>
        </p:spPr>
        <p:txBody>
          <a:bodyPr/>
          <a:lstStyle/>
          <a:p>
            <a:pPr algn="just"/>
            <a:r>
              <a:rPr lang="ru-RU" sz="2800" i="1" smtClean="0"/>
              <a:t>Наличие в мозге специальных зон, отвечающих за порождение и восприятие речи.</a:t>
            </a:r>
          </a:p>
          <a:p>
            <a:pPr algn="just"/>
            <a:endParaRPr lang="ru-RU" sz="2800" smtClean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7777163" cy="430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323850" y="5445125"/>
            <a:ext cx="4176713" cy="727075"/>
          </a:xfrm>
        </p:spPr>
        <p:txBody>
          <a:bodyPr/>
          <a:lstStyle/>
          <a:p>
            <a:pPr algn="ctr"/>
            <a:r>
              <a:rPr lang="ru-RU" sz="3200" b="1" i="1" smtClean="0"/>
              <a:t>Поль Брока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445125"/>
            <a:ext cx="4321175" cy="720725"/>
          </a:xfrm>
        </p:spPr>
        <p:txBody>
          <a:bodyPr/>
          <a:lstStyle/>
          <a:p>
            <a:pPr algn="ctr"/>
            <a:r>
              <a:rPr lang="ru-RU" sz="3200" b="1" i="1" smtClean="0"/>
              <a:t>Карл Вернике</a:t>
            </a:r>
          </a:p>
        </p:txBody>
      </p:sp>
      <p:pic>
        <p:nvPicPr>
          <p:cNvPr id="26628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149725" cy="5040313"/>
          </a:xfrm>
          <a:ln>
            <a:prstDash val="solid"/>
          </a:ln>
        </p:spPr>
      </p:pic>
      <p:pic>
        <p:nvPicPr>
          <p:cNvPr id="2662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0"/>
            <a:ext cx="4537075" cy="5386388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55650" y="1125538"/>
            <a:ext cx="75612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Латерализация в онтогенезе </a:t>
            </a:r>
            <a:r>
              <a:rPr lang="ru-RU" sz="3200" i="1"/>
              <a:t>происходит нелинейно, с чередующимся доминированием правого и левого полушарий, постепенным переходом от дублирования функций к их межполушарной специализации.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900113" y="1196975"/>
            <a:ext cx="7416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200" b="1" i="1"/>
          </a:p>
          <a:p>
            <a:pPr algn="just"/>
            <a:endParaRPr lang="ru-RU" sz="3200" b="1" i="1"/>
          </a:p>
          <a:p>
            <a:pPr algn="just"/>
            <a:r>
              <a:rPr lang="ru-RU" sz="3200" i="1"/>
              <a:t>Функциональная специализация полушарий формируется в онтогенезе до 14-16 лет. </a:t>
            </a:r>
          </a:p>
          <a:p>
            <a:pPr algn="just"/>
            <a:endParaRPr lang="ru-RU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98463" y="1341438"/>
            <a:ext cx="82057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До 12 лет не происходит разделения функций доминантного и субдоминантного полушарий мозга, поэтому поражение левого полушария у детей, в отличие от взрослых, не ведет к потере речевых функций.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39750" y="1484313"/>
            <a:ext cx="8064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В ходе становления личности с расширением социального опыта и под воздействием обучения наиболее важные речевые операции постепенно концентрируются в левом полушарии мозга.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395288" y="1052513"/>
            <a:ext cx="8424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В раннем онтогенезе оба полушария головного мозга в равной мере участвуют в осуществлении речевой деятельности. Такой подход к процессу латерализации получил название</a:t>
            </a:r>
            <a:r>
              <a:rPr lang="ru-RU" sz="3200" b="1" i="1"/>
              <a:t> </a:t>
            </a:r>
            <a:r>
              <a:rPr lang="ru-RU" sz="3200" b="1" i="1">
                <a:solidFill>
                  <a:srgbClr val="0070C0"/>
                </a:solidFill>
              </a:rPr>
              <a:t>теории эквипотенциальности</a:t>
            </a:r>
            <a:r>
              <a:rPr lang="ru-RU" sz="3200" b="1" i="1"/>
              <a:t>, </a:t>
            </a:r>
            <a:r>
              <a:rPr lang="ru-RU" sz="3200" i="1"/>
              <a:t>или </a:t>
            </a:r>
            <a:r>
              <a:rPr lang="ru-RU" sz="3200" b="1" i="1"/>
              <a:t>прогрессивной латерализации функций</a:t>
            </a:r>
            <a:r>
              <a:rPr lang="ru-RU" sz="32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895850"/>
          </a:xfrm>
        </p:spPr>
        <p:txBody>
          <a:bodyPr/>
          <a:lstStyle/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b="1" smtClean="0"/>
              <a:t>1 Латерализация функций полушарий мозга в онтогенезе</a:t>
            </a:r>
            <a:endParaRPr lang="en-US" sz="2800" b="1" smtClean="0"/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800" b="1" smtClean="0"/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b="1" smtClean="0"/>
              <a:t>2 Дословесный этап эволюции речи и формирование мозга</a:t>
            </a:r>
            <a:endParaRPr lang="en-US" sz="2800" b="1" smtClean="0"/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800" b="1" smtClean="0"/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b="1" smtClean="0"/>
              <a:t>3 Развитие мозга и овладение языком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3.1 Становление грамматического строя</a:t>
            </a:r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2800" smtClean="0"/>
              <a:t>3.2 Формирование лексико-семантической </a:t>
            </a:r>
            <a:r>
              <a:rPr lang="en-US" sz="2800" smtClean="0"/>
              <a:t>	</a:t>
            </a:r>
            <a:r>
              <a:rPr lang="ru-RU" sz="2800" smtClean="0"/>
              <a:t>системы</a:t>
            </a:r>
            <a:endParaRPr lang="en-US" sz="2800" smtClean="0"/>
          </a:p>
          <a:p>
            <a:pPr marL="109538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400" smtClean="0"/>
          </a:p>
          <a:p>
            <a:pPr marL="109538" indent="0" eaLnBrk="1" hangingPunct="1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5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chemeClr val="tx1"/>
                </a:solidFill>
              </a:rPr>
              <a:t>C</a:t>
            </a:r>
            <a:r>
              <a:rPr lang="ru-RU" sz="4200" dirty="0" err="1" smtClean="0">
                <a:solidFill>
                  <a:schemeClr val="tx1"/>
                </a:solidFill>
                <a:effectLst/>
              </a:rPr>
              <a:t>одержание</a:t>
            </a:r>
            <a:endParaRPr lang="ru-RU" sz="4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550863" y="1628775"/>
            <a:ext cx="8135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Степень выраженности асимметрии</a:t>
            </a:r>
            <a:r>
              <a:rPr lang="ru-RU" sz="3200" i="1"/>
              <a:t>, усовершенствование механизмов межполушарного взаимодействия являются </a:t>
            </a:r>
            <a:r>
              <a:rPr lang="ru-RU" sz="3200" b="1" i="1">
                <a:solidFill>
                  <a:srgbClr val="0070C0"/>
                </a:solidFill>
              </a:rPr>
              <a:t>продуктом онтогенеза</a:t>
            </a:r>
            <a:r>
              <a:rPr lang="ru-RU" sz="32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017713"/>
            <a:ext cx="5400675" cy="41481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400" dirty="0" smtClean="0">
                <a:effectLst/>
              </a:rPr>
              <a:t>2 </a:t>
            </a:r>
            <a:r>
              <a:rPr lang="ru-RU" sz="4400" dirty="0" err="1">
                <a:effectLst/>
              </a:rPr>
              <a:t>Дословесный</a:t>
            </a:r>
            <a:r>
              <a:rPr lang="ru-RU" sz="4400" dirty="0">
                <a:effectLst/>
              </a:rPr>
              <a:t> этап эволюции речи и формирование мозга</a:t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539750" y="1412875"/>
            <a:ext cx="79930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Дословесной стадией развития коммуникативной компетенции</a:t>
            </a:r>
            <a:r>
              <a:rPr lang="ru-RU" sz="3200">
                <a:solidFill>
                  <a:srgbClr val="0070C0"/>
                </a:solidFill>
              </a:rPr>
              <a:t> </a:t>
            </a:r>
            <a:r>
              <a:rPr lang="ru-RU" sz="3200"/>
              <a:t>обычно считают </a:t>
            </a:r>
            <a:r>
              <a:rPr lang="ru-RU" sz="3200" b="1" i="1"/>
              <a:t>первый год жизни ребенка</a:t>
            </a:r>
            <a:r>
              <a:rPr lang="ru-RU" sz="32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700213"/>
            <a:ext cx="8135938" cy="4249737"/>
          </a:xfrm>
        </p:spPr>
        <p:txBody>
          <a:bodyPr/>
          <a:lstStyle/>
          <a:p>
            <a:pPr indent="-457200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/>
              <a:t>он обладает слухом и другими органами чувств; </a:t>
            </a:r>
            <a:endParaRPr lang="ru-RU" sz="3000" i="1" dirty="0" smtClean="0"/>
          </a:p>
          <a:p>
            <a:pPr marL="0" indent="0" algn="just"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/>
          </a:p>
          <a:p>
            <a:pPr indent="-457200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/>
              <a:t>он при рождении сразу же издает крик (первая неосознанная фонация); </a:t>
            </a:r>
            <a:endParaRPr lang="ru-RU" sz="3000" i="1" dirty="0" smtClean="0"/>
          </a:p>
          <a:p>
            <a:pPr marL="0" indent="0" algn="just"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/>
          </a:p>
          <a:p>
            <a:pPr indent="-457200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/>
              <a:t>он обладает рядом инстинктов и безусловных рефлексов, позволяющих ему реагировать на мир.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89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i="1" dirty="0" smtClean="0">
                <a:effectLst/>
              </a:rPr>
              <a:t/>
            </a:r>
            <a:br>
              <a:rPr lang="en-US" sz="3200" i="1" dirty="0" smtClean="0">
                <a:effectLst/>
              </a:rPr>
            </a:br>
            <a:r>
              <a:rPr lang="ru-RU" sz="3200" i="1" dirty="0" smtClean="0">
                <a:effectLst/>
              </a:rPr>
              <a:t>Человек </a:t>
            </a:r>
            <a:r>
              <a:rPr lang="ru-RU" sz="3200" i="1" dirty="0">
                <a:effectLst/>
              </a:rPr>
              <a:t>рождается с несомненными </a:t>
            </a:r>
            <a:r>
              <a:rPr lang="ru-RU" sz="3200" i="1" dirty="0">
                <a:solidFill>
                  <a:srgbClr val="0070C0"/>
                </a:solidFill>
                <a:effectLst/>
              </a:rPr>
              <a:t>предпосылками к овладению </a:t>
            </a:r>
            <a:r>
              <a:rPr lang="ru-RU" sz="3200" i="1" dirty="0" smtClean="0">
                <a:solidFill>
                  <a:srgbClr val="0070C0"/>
                </a:solidFill>
                <a:effectLst/>
              </a:rPr>
              <a:t>речью:</a:t>
            </a:r>
            <a:r>
              <a:rPr lang="en-US" sz="3200" dirty="0">
                <a:solidFill>
                  <a:schemeClr val="tx1"/>
                </a:solidFill>
                <a:effectLst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700213"/>
            <a:ext cx="8064500" cy="4105275"/>
          </a:xfrm>
        </p:spPr>
        <p:txBody>
          <a:bodyPr/>
          <a:lstStyle/>
          <a:p>
            <a:pPr indent="-457200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/>
              <a:t>преобразование рефлекторно-двигательных реакций (крик, хватательный рефлекс, поворот головы, направление взгляда и т.п.) в знаковые (</a:t>
            </a:r>
            <a:r>
              <a:rPr lang="ru-RU" sz="3000" i="1" dirty="0" err="1"/>
              <a:t>протознаковые</a:t>
            </a:r>
            <a:r>
              <a:rPr lang="ru-RU" sz="3000" i="1" dirty="0"/>
              <a:t>) средства общения</a:t>
            </a:r>
            <a:r>
              <a:rPr lang="ru-RU" sz="3000" i="1" dirty="0" smtClean="0"/>
              <a:t>;</a:t>
            </a:r>
            <a:endParaRPr lang="en-US" sz="3000" i="1" dirty="0" smtClean="0"/>
          </a:p>
          <a:p>
            <a:pPr marL="0" indent="0" algn="just"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/>
          </a:p>
          <a:p>
            <a:pPr indent="-457200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/>
              <a:t>голосовое развитие.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ru-RU" sz="3200" i="1" dirty="0" smtClean="0">
                <a:effectLst/>
              </a:rPr>
              <a:t>Для </a:t>
            </a:r>
            <a:r>
              <a:rPr lang="ru-RU" sz="3200" i="1" dirty="0" err="1">
                <a:effectLst/>
              </a:rPr>
              <a:t>дословесного</a:t>
            </a:r>
            <a:r>
              <a:rPr lang="ru-RU" sz="3200" i="1" dirty="0">
                <a:effectLst/>
              </a:rPr>
              <a:t> этапа эволюции речи характерны два </a:t>
            </a:r>
            <a:r>
              <a:rPr lang="ru-RU" sz="3200" i="1" dirty="0" smtClean="0">
                <a:effectLst/>
              </a:rPr>
              <a:t>явления:</a:t>
            </a:r>
            <a:r>
              <a:rPr lang="ru-RU" sz="3200" i="1" dirty="0">
                <a:effectLst/>
              </a:rPr>
              <a:t/>
            </a:r>
            <a:br>
              <a:rPr lang="ru-RU" sz="3200" i="1" dirty="0">
                <a:effectLst/>
              </a:rPr>
            </a:br>
            <a:endParaRPr lang="ru-RU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971550" y="1052513"/>
            <a:ext cx="69135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Генетически наследуемые рефлекторные двигательные проявления становятся первыми </a:t>
            </a:r>
            <a:r>
              <a:rPr lang="ru-RU" sz="3200" b="1" i="1">
                <a:solidFill>
                  <a:srgbClr val="0070C0"/>
                </a:solidFill>
              </a:rPr>
              <a:t>протознаками</a:t>
            </a:r>
            <a:r>
              <a:rPr lang="ru-RU" sz="3200" i="1"/>
              <a:t>, в совокупности образующими </a:t>
            </a:r>
            <a:r>
              <a:rPr lang="ru-RU" sz="3200" b="1" i="1">
                <a:solidFill>
                  <a:srgbClr val="0070C0"/>
                </a:solidFill>
              </a:rPr>
              <a:t>протоязык</a:t>
            </a:r>
            <a:r>
              <a:rPr lang="ru-RU" sz="3200" b="1" i="1"/>
              <a:t> − первичную дословесную систему коммуникации.</a:t>
            </a:r>
            <a:r>
              <a:rPr lang="ru-RU" sz="32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14">
            <a:off x="344488" y="419100"/>
            <a:ext cx="5308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059">
            <a:off x="3609975" y="3386138"/>
            <a:ext cx="5162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468313" y="1773238"/>
            <a:ext cx="82026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Протоязык имеет невербальную природу</a:t>
            </a:r>
            <a:r>
              <a:rPr lang="ru-RU" sz="3200" i="1"/>
              <a:t>. Он состоит из жестов, мимических движений, манипуляций с предметами, неречевых звуков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539750" y="635000"/>
            <a:ext cx="8208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Основой протоязыковой системы являются </a:t>
            </a:r>
            <a:r>
              <a:rPr lang="ru-RU" sz="3200" b="1" i="1">
                <a:solidFill>
                  <a:srgbClr val="0070C0"/>
                </a:solidFill>
              </a:rPr>
              <a:t>жесты</a:t>
            </a:r>
            <a:r>
              <a:rPr lang="ru-RU" sz="3200" i="1"/>
              <a:t> (их еще называют кинезнаками).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472663">
            <a:off x="3459996" y="2346064"/>
            <a:ext cx="2256128" cy="284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230285">
            <a:off x="6073525" y="4016771"/>
            <a:ext cx="2708103" cy="198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20963997">
            <a:off x="251519" y="3501008"/>
            <a:ext cx="2303257" cy="177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417513" y="1628775"/>
            <a:ext cx="8353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С появлением словесного языка невербальные протознаки не исчезают, протоязык образует основу для формирования </a:t>
            </a:r>
            <a:r>
              <a:rPr lang="ru-RU" sz="3200" b="1" i="1">
                <a:solidFill>
                  <a:srgbClr val="0070C0"/>
                </a:solidFill>
              </a:rPr>
              <a:t>особого языка интеллекта − УПК</a:t>
            </a:r>
            <a:r>
              <a:rPr lang="ru-RU" sz="32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38925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 3" pitchFamily="18" charset="2"/>
              <a:buNone/>
            </a:pPr>
            <a:r>
              <a:rPr lang="ru-RU" sz="2800" b="1" i="1" smtClean="0">
                <a:solidFill>
                  <a:srgbClr val="0070C0"/>
                </a:solidFill>
              </a:rPr>
              <a:t>Латерализация</a:t>
            </a:r>
            <a:r>
              <a:rPr lang="ru-RU" sz="2800" smtClean="0"/>
              <a:t>  (лат. </a:t>
            </a:r>
            <a:r>
              <a:rPr lang="ru-RU" sz="2800" i="1" smtClean="0"/>
              <a:t>lateralis</a:t>
            </a:r>
            <a:r>
              <a:rPr lang="ru-RU" sz="2800" smtClean="0"/>
              <a:t> − боковой, расположенный в стороне) − процесс перераспределения психических функций между левым и правым полушариями головного мозга, процесс формирования межполушарной организации психических процессов.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>
                <a:effectLst/>
              </a:rPr>
              <a:t>В словарь терминов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395288" y="836613"/>
            <a:ext cx="83534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Голосовое развитие </a:t>
            </a:r>
            <a:r>
              <a:rPr lang="ru-RU" sz="3200" i="1"/>
              <a:t>включает следующие стадии:</a:t>
            </a:r>
            <a:endParaRPr lang="en-US" sz="3200" i="1"/>
          </a:p>
          <a:p>
            <a:pPr algn="just"/>
            <a:endParaRPr lang="ru-RU" sz="3200" i="1"/>
          </a:p>
          <a:p>
            <a:pPr marL="0" lvl="1" indent="-4572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3200" i="1"/>
              <a:t>стадия крика </a:t>
            </a:r>
            <a:r>
              <a:rPr lang="ru-RU" sz="3200"/>
              <a:t>(1-2 мес.);</a:t>
            </a:r>
            <a:endParaRPr lang="ru-RU" sz="3200" i="1"/>
          </a:p>
          <a:p>
            <a:pPr marL="0" lvl="1" indent="-4572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3200" i="1"/>
              <a:t>стадия гуления и гукания </a:t>
            </a:r>
            <a:r>
              <a:rPr lang="ru-RU" sz="3200"/>
              <a:t>(2-3 мес. − 4-5 мес.);</a:t>
            </a:r>
          </a:p>
          <a:p>
            <a:pPr marL="0" lvl="1" indent="-4572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3200" i="1"/>
              <a:t>стадия лепета </a:t>
            </a:r>
            <a:r>
              <a:rPr lang="ru-RU" sz="3200"/>
              <a:t>(4-5 мес.−19-20 мес.).</a:t>
            </a:r>
            <a:r>
              <a:rPr lang="ru-RU" sz="3200" i="1"/>
              <a:t> </a:t>
            </a:r>
            <a:r>
              <a:rPr lang="ru-RU" sz="3200" b="1" i="1"/>
              <a:t> </a:t>
            </a:r>
            <a:endParaRPr lang="ru-RU" sz="3200" i="1"/>
          </a:p>
          <a:p>
            <a:pPr algn="just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468313" y="1989138"/>
            <a:ext cx="8207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На первом году жизни голос уже становится </a:t>
            </a:r>
            <a:r>
              <a:rPr lang="ru-RU" sz="3200" b="1" i="1">
                <a:solidFill>
                  <a:srgbClr val="0070C0"/>
                </a:solidFill>
              </a:rPr>
              <a:t>каналом коммуникации</a:t>
            </a:r>
            <a:r>
              <a:rPr lang="ru-RU" sz="3200" i="1"/>
              <a:t>. Проявляется это </a:t>
            </a:r>
            <a:r>
              <a:rPr lang="ru-RU" sz="3200" b="1" i="1">
                <a:solidFill>
                  <a:srgbClr val="0070C0"/>
                </a:solidFill>
              </a:rPr>
              <a:t>на уровне интонации</a:t>
            </a:r>
            <a:r>
              <a:rPr lang="ru-RU" sz="3200" b="1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916832"/>
            <a:ext cx="3456384" cy="864096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М.М. Бахтин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5058" name="Текст 2"/>
          <p:cNvSpPr>
            <a:spLocks noGrp="1"/>
          </p:cNvSpPr>
          <p:nvPr>
            <p:ph type="body" idx="2"/>
          </p:nvPr>
        </p:nvSpPr>
        <p:spPr>
          <a:xfrm>
            <a:off x="250825" y="476250"/>
            <a:ext cx="8642350" cy="1439863"/>
          </a:xfrm>
        </p:spPr>
        <p:txBody>
          <a:bodyPr/>
          <a:lstStyle/>
          <a:p>
            <a:pPr algn="just"/>
            <a:r>
              <a:rPr lang="ru-RU" sz="2800" i="1" smtClean="0"/>
              <a:t>«Интонация плюс соответствующая ситуация − таков простейший идеологический аппарат (до членораздельной речи)»</a:t>
            </a:r>
          </a:p>
        </p:txBody>
      </p:sp>
      <p:pic>
        <p:nvPicPr>
          <p:cNvPr id="4505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133600"/>
            <a:ext cx="3384550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611188" y="1628775"/>
            <a:ext cx="7993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Развитие коммуникативной компетенции ребенка на ранних стадиях онтогенеза начинается с </a:t>
            </a:r>
            <a:r>
              <a:rPr lang="ru-RU" sz="3200" b="1" i="1">
                <a:solidFill>
                  <a:srgbClr val="0070C0"/>
                </a:solidFill>
              </a:rPr>
              <a:t>овладения</a:t>
            </a:r>
            <a:r>
              <a:rPr lang="ru-RU" sz="3200" i="1"/>
              <a:t> </a:t>
            </a:r>
            <a:r>
              <a:rPr lang="ru-RU" sz="3200" b="1" i="1">
                <a:solidFill>
                  <a:srgbClr val="0070C0"/>
                </a:solidFill>
              </a:rPr>
              <a:t>правополушарными способами обработки информации</a:t>
            </a:r>
            <a:r>
              <a:rPr lang="ru-RU" sz="3200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3297238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ru-RU" sz="2800" b="1" i="1" smtClean="0"/>
              <a:t>3.1 Становление грамматического строя</a:t>
            </a:r>
          </a:p>
          <a:p>
            <a:pPr marL="107950" indent="0">
              <a:buFont typeface="Wingdings 3" pitchFamily="18" charset="2"/>
              <a:buNone/>
            </a:pPr>
            <a:endParaRPr lang="ru-RU" sz="2800" b="1" i="1" smtClean="0"/>
          </a:p>
          <a:p>
            <a:pPr marL="107950" indent="0">
              <a:buFont typeface="Wingdings 3" pitchFamily="18" charset="2"/>
              <a:buNone/>
            </a:pPr>
            <a:r>
              <a:rPr lang="ru-RU" sz="2800" b="1" i="1" smtClean="0"/>
              <a:t>3.2 Формирование лексико-семантической системы</a:t>
            </a:r>
          </a:p>
          <a:p>
            <a:pPr marL="107950" indent="0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08912" cy="14401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3 Развитие мозга </a:t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и овладение языком</a:t>
            </a:r>
            <a:br>
              <a:rPr lang="ru-RU" sz="4400" dirty="0" smtClean="0">
                <a:effectLst/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 rot="1007195">
            <a:off x="5275728" y="2622583"/>
            <a:ext cx="3354074" cy="31269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effectLst/>
              </a:rPr>
              <a:t>3.1 Становление грамматического строя</a:t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81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4077">
            <a:off x="763588" y="1797050"/>
            <a:ext cx="311626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525463" y="1700213"/>
            <a:ext cx="8051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Овладение грамматикой </a:t>
            </a:r>
            <a:r>
              <a:rPr lang="ru-RU" sz="3200" i="1"/>
              <a:t>отражает общие закономерности становления коммуникативной компетенции в онтогенезе</a:t>
            </a:r>
            <a:r>
              <a:rPr lang="ru-RU" sz="32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555625" y="1700213"/>
            <a:ext cx="79930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На втором году жизни ребенок использует сугубо </a:t>
            </a:r>
            <a:r>
              <a:rPr lang="ru-RU" sz="3200" b="1" i="1"/>
              <a:t>правополушарные стратегии обработки информации</a:t>
            </a:r>
            <a:r>
              <a:rPr lang="ru-RU" sz="3200" i="1"/>
              <a:t>, у него активно формируется </a:t>
            </a:r>
            <a:r>
              <a:rPr lang="ru-RU" sz="3200" b="1" i="1">
                <a:solidFill>
                  <a:srgbClr val="0070C0"/>
                </a:solidFill>
              </a:rPr>
              <a:t>правополушарная грамматика</a:t>
            </a:r>
            <a:r>
              <a:rPr lang="ru-RU" sz="3200" i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8207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/>
              <a:t>Голофразы</a:t>
            </a:r>
            <a:r>
              <a:rPr lang="ru-RU" sz="3200" i="1"/>
              <a:t>  (греч. holos − весь, целый + phrasis − выражение) − первые однословные предложения, которые </a:t>
            </a:r>
          </a:p>
          <a:p>
            <a:pPr algn="just"/>
            <a:r>
              <a:rPr lang="ru-RU" sz="3200" i="1"/>
              <a:t>не столько передают какую-либо информацию, сколько выражают эмоциональное состояние в связи с данной ситуацией.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323850" y="1125538"/>
            <a:ext cx="84963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Появление </a:t>
            </a:r>
            <a:r>
              <a:rPr lang="ru-RU" sz="3200" b="1" i="1">
                <a:solidFill>
                  <a:srgbClr val="0070C0"/>
                </a:solidFill>
              </a:rPr>
              <a:t>элементов левополушарной грамматики</a:t>
            </a:r>
            <a:r>
              <a:rPr lang="ru-RU" sz="3200" i="1">
                <a:solidFill>
                  <a:srgbClr val="0070C0"/>
                </a:solidFill>
              </a:rPr>
              <a:t> </a:t>
            </a:r>
            <a:r>
              <a:rPr lang="ru-RU" sz="3200" i="1"/>
              <a:t>в зарождающемся языковом сознании ребенка проявляется в процессе становления </a:t>
            </a:r>
            <a:r>
              <a:rPr lang="ru-RU" sz="3200" b="1" i="1">
                <a:solidFill>
                  <a:srgbClr val="0070C0"/>
                </a:solidFill>
              </a:rPr>
              <a:t>фонематического восприятия</a:t>
            </a:r>
            <a:r>
              <a:rPr lang="ru-RU" sz="3200" b="1" i="1"/>
              <a:t> − способности различать фонемы и определять звуковой состав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484313"/>
            <a:ext cx="8064500" cy="39608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Онтогенез</a:t>
            </a:r>
            <a:r>
              <a:rPr lang="ru-RU" sz="2800" b="1" i="1" dirty="0" smtClean="0"/>
              <a:t> </a:t>
            </a:r>
            <a:r>
              <a:rPr lang="ru-RU" sz="2800" dirty="0" smtClean="0"/>
              <a:t>(греч. </a:t>
            </a:r>
            <a:r>
              <a:rPr lang="ru-RU" sz="2800" i="1" dirty="0" err="1" smtClean="0"/>
              <a:t>on</a:t>
            </a:r>
            <a:r>
              <a:rPr lang="ru-RU" sz="2800" i="1" dirty="0" smtClean="0"/>
              <a:t>, </a:t>
            </a:r>
            <a:r>
              <a:rPr lang="ru-RU" sz="2800" dirty="0" smtClean="0"/>
              <a:t>род. п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ru-RU" sz="2800" i="1" dirty="0" err="1" smtClean="0"/>
              <a:t>ontos</a:t>
            </a:r>
            <a:r>
              <a:rPr lang="ru-RU" sz="2800" i="1" dirty="0" smtClean="0"/>
              <a:t> </a:t>
            </a:r>
            <a:r>
              <a:rPr lang="ru-RU" sz="2800" dirty="0" smtClean="0"/>
              <a:t>− сущее, </a:t>
            </a:r>
            <a:r>
              <a:rPr lang="ru-RU" sz="2800" i="1" dirty="0" err="1" smtClean="0"/>
              <a:t>genesis</a:t>
            </a:r>
            <a:r>
              <a:rPr lang="ru-RU" sz="2800" dirty="0" smtClean="0"/>
              <a:t> − рождение, происхождение) − процесс развития индивидуального организма. </a:t>
            </a:r>
          </a:p>
          <a:p>
            <a:pPr marL="0" algn="just">
              <a:spcBef>
                <a:spcPts val="0"/>
              </a:spcBef>
              <a:defRPr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800" dirty="0" smtClean="0"/>
              <a:t>В психологии онтогенез − формирование основных структур психики индивида в течение его детства.</a:t>
            </a:r>
          </a:p>
          <a:p>
            <a:pPr marL="0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>
                <a:effectLst/>
              </a:rPr>
              <a:t>В словарь терминов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solidFill>
                  <a:schemeClr val="tx1"/>
                </a:solidFill>
                <a:effectLst/>
              </a:rPr>
              <a:t>С</a:t>
            </a:r>
            <a:r>
              <a:rPr lang="ru-RU" sz="3200" i="1" dirty="0" smtClean="0">
                <a:solidFill>
                  <a:schemeClr val="tx1"/>
                </a:solidFill>
                <a:effectLst/>
              </a:rPr>
              <a:t>хема </a:t>
            </a:r>
            <a:r>
              <a:rPr lang="ru-RU" sz="3200" i="1" dirty="0">
                <a:solidFill>
                  <a:schemeClr val="tx1"/>
                </a:solidFill>
                <a:effectLst/>
              </a:rPr>
              <a:t>последовательности развития фонематического </a:t>
            </a:r>
            <a:r>
              <a:rPr lang="ru-RU" sz="3200" i="1" dirty="0" smtClean="0">
                <a:solidFill>
                  <a:schemeClr val="tx1"/>
                </a:solidFill>
                <a:effectLst/>
              </a:rPr>
              <a:t>восприятия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436563" y="1196975"/>
            <a:ext cx="81359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К началу третьего года жизни у ребенка появляется важнейшее приобретение левополушарной грамматики − </a:t>
            </a:r>
            <a:r>
              <a:rPr lang="ru-RU" sz="3200" b="1" i="1">
                <a:solidFill>
                  <a:srgbClr val="0070C0"/>
                </a:solidFill>
              </a:rPr>
              <a:t>фонематический слух</a:t>
            </a:r>
            <a:r>
              <a:rPr lang="ru-RU" sz="3200" i="1"/>
              <a:t>, которое станет основой дальнейшего развития лексико-грамматической системы.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5" cy="4319587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 smtClean="0"/>
              <a:t>совершенствование однословных предложений;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 smtClean="0"/>
          </a:p>
          <a:p>
            <a:pPr marL="342900" indent="-34290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 smtClean="0"/>
              <a:t>переход </a:t>
            </a:r>
            <a:r>
              <a:rPr lang="ru-RU" sz="3000" i="1" dirty="0"/>
              <a:t>от однословных </a:t>
            </a:r>
            <a:r>
              <a:rPr lang="ru-RU" sz="3000" i="1" dirty="0" smtClean="0"/>
              <a:t>предложений к </a:t>
            </a:r>
            <a:r>
              <a:rPr lang="ru-RU" sz="3000" i="1" dirty="0" err="1"/>
              <a:t>двусловным</a:t>
            </a:r>
            <a:r>
              <a:rPr lang="ru-RU" sz="3000" i="1" dirty="0"/>
              <a:t> </a:t>
            </a:r>
            <a:r>
              <a:rPr lang="ru-RU" sz="3000" i="1" dirty="0" smtClean="0"/>
              <a:t>(промежуточная форма «слово – жест»);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 smtClean="0"/>
          </a:p>
          <a:p>
            <a:pPr marL="342900" indent="-34290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 smtClean="0"/>
              <a:t>выражение разных отношений (объектных, субъектных и др.);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800" dirty="0" smtClean="0">
                <a:solidFill>
                  <a:schemeClr val="tx1"/>
                </a:solidFill>
                <a:effectLst/>
              </a:rPr>
              <a:t>Некоторые этапы становления синтаксического строя</a:t>
            </a:r>
            <a:endParaRPr lang="ru-RU" sz="3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248150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 smtClean="0"/>
              <a:t>переход к трехсловным, а затем многословным предложениям;</a:t>
            </a:r>
          </a:p>
          <a:p>
            <a:pPr marL="0" indent="0" algn="just">
              <a:spcBef>
                <a:spcPts val="0"/>
              </a:spcBef>
              <a:buClr>
                <a:schemeClr val="tx1"/>
              </a:buClr>
              <a:buFont typeface="Wingdings 3" pitchFamily="18" charset="2"/>
              <a:buNone/>
              <a:defRPr/>
            </a:pPr>
            <a:endParaRPr lang="ru-RU" sz="3000" i="1" dirty="0" smtClean="0"/>
          </a:p>
          <a:p>
            <a:pPr marL="342900" indent="-342900" algn="just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3000" i="1" dirty="0" smtClean="0"/>
              <a:t>выражение информации о двух явлениях, связи между двумя ситуациями (использование интонационного способа, затем союзного).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800" dirty="0" smtClean="0">
                <a:solidFill>
                  <a:schemeClr val="tx1"/>
                </a:solidFill>
                <a:effectLst/>
              </a:rPr>
              <a:t>Некоторые этапы становления синтаксического строя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492125" y="1484313"/>
            <a:ext cx="82089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Совершенствование синтаксического строя требует создания </a:t>
            </a:r>
            <a:r>
              <a:rPr lang="ru-RU" sz="3200" b="1" i="1"/>
              <a:t>морфологической парадигмы</a:t>
            </a:r>
            <a:r>
              <a:rPr lang="ru-RU" sz="3200" i="1"/>
              <a:t>, т.е. системы форм слов. Морфологическая система составляет основу левополушарной грамматики.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611188" y="1557338"/>
            <a:ext cx="7921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Становление морфологической парадигмы осуществляется у детей по </a:t>
            </a:r>
            <a:r>
              <a:rPr lang="ru-RU" sz="3200" b="1" i="1">
                <a:solidFill>
                  <a:srgbClr val="0070C0"/>
                </a:solidFill>
              </a:rPr>
              <a:t>принципу сверхгенерализации</a:t>
            </a:r>
            <a:r>
              <a:rPr lang="ru-RU" sz="3200" i="1"/>
              <a:t>, сущность которой в расширении сферы использования языковой единицы.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481138"/>
          <a:ext cx="8219256" cy="439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effectLst/>
              </a:rPr>
              <a:t>Примеры унификации формообразования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398463" y="1844675"/>
            <a:ext cx="828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Детская грамматика более последовательна, чем взрослая. Она опирается на наиболее общие закономерности, </a:t>
            </a:r>
            <a:r>
              <a:rPr lang="ru-RU" sz="3200" b="1" i="1">
                <a:solidFill>
                  <a:srgbClr val="0070C0"/>
                </a:solidFill>
              </a:rPr>
              <a:t>морфологические сверхмодели</a:t>
            </a:r>
            <a:r>
              <a:rPr lang="ru-RU" sz="3200" i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563563" y="1700213"/>
            <a:ext cx="7921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К 5-6-летнему возрасту ребенок обычно усваивает практически всю грамматику родного языка в его элементарных формах.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984397">
            <a:off x="1144588" y="1865313"/>
            <a:ext cx="2408237" cy="3721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3.2 </a:t>
            </a:r>
            <a:r>
              <a:rPr lang="ru-RU" sz="4000" dirty="0">
                <a:solidFill>
                  <a:schemeClr val="tx1"/>
                </a:solidFill>
                <a:effectLst/>
              </a:rPr>
              <a:t>Формирование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лексико-семантической системы</a:t>
            </a:r>
            <a:br>
              <a:rPr lang="ru-RU" sz="4000" dirty="0" smtClean="0">
                <a:solidFill>
                  <a:schemeClr val="tx1"/>
                </a:solidFill>
                <a:effectLst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246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9608">
            <a:off x="5556250" y="2136775"/>
            <a:ext cx="25400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smtClean="0"/>
              <a:t>Лурия</a:t>
            </a:r>
            <a:r>
              <a:rPr lang="en-US" sz="2400" smtClean="0"/>
              <a:t> </a:t>
            </a:r>
            <a:r>
              <a:rPr lang="ru-RU" sz="2400" smtClean="0"/>
              <a:t>А.Р. Основные проблемы нейролингвистики. − М., 2009. </a:t>
            </a:r>
          </a:p>
          <a:p>
            <a:pPr algn="just"/>
            <a:r>
              <a:rPr lang="ru-RU" sz="2400" smtClean="0"/>
              <a:t>Лурия А.Р. Язык и сознание</a:t>
            </a:r>
            <a:r>
              <a:rPr lang="en-US" sz="2400" smtClean="0"/>
              <a:t> </a:t>
            </a:r>
            <a:r>
              <a:rPr lang="ru-RU" sz="2400" smtClean="0"/>
              <a:t>− М., 1979.</a:t>
            </a:r>
            <a:endParaRPr lang="en-US" sz="2400" smtClean="0"/>
          </a:p>
          <a:p>
            <a:pPr algn="just"/>
            <a:r>
              <a:rPr lang="ru-RU" sz="2400" smtClean="0"/>
              <a:t>Седов К.Ф. Нейропсихолингвистика. − М., 2007. </a:t>
            </a:r>
            <a:endParaRPr lang="en-US" sz="2400" smtClean="0"/>
          </a:p>
          <a:p>
            <a:pPr algn="just"/>
            <a:r>
              <a:rPr lang="ru-RU" sz="2400" smtClean="0"/>
              <a:t>Нейропсихолингвистика: Хрестоматия / Сост. Седов К.Ф. − М., 2009. </a:t>
            </a:r>
            <a:endParaRPr lang="en-US" sz="2400" smtClean="0"/>
          </a:p>
          <a:p>
            <a:pPr algn="just"/>
            <a:r>
              <a:rPr lang="ru-RU" sz="2400" smtClean="0"/>
              <a:t>Гируцкий А.А., Гируцкий И.А. Нейролингвистика: пособие для студентов вузов. – Мн., 2010. </a:t>
            </a:r>
            <a:endParaRPr lang="ru-RU" sz="2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tx1"/>
                </a:solidFill>
                <a:effectLst/>
              </a:rPr>
              <a:t>Литература</a:t>
            </a:r>
            <a:endParaRPr lang="ru-RU" sz="4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704850" y="1700213"/>
            <a:ext cx="7705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В первых номинациях ребенка отчетливо проявляются только правополушарные стратегии обработки и передачи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1"/>
          <p:cNvSpPr>
            <a:spLocks noChangeArrowheads="1"/>
          </p:cNvSpPr>
          <p:nvPr/>
        </p:nvSpPr>
        <p:spPr bwMode="auto">
          <a:xfrm>
            <a:off x="776288" y="1557338"/>
            <a:ext cx="77041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Первые номинации ребенка − </a:t>
            </a:r>
            <a:r>
              <a:rPr lang="ru-RU" sz="3200" b="1" i="1">
                <a:solidFill>
                  <a:srgbClr val="0070C0"/>
                </a:solidFill>
              </a:rPr>
              <a:t>звукоизобразительные лексические элементы </a:t>
            </a:r>
            <a:r>
              <a:rPr lang="ru-RU" sz="3200" i="1"/>
              <a:t>и </a:t>
            </a:r>
            <a:r>
              <a:rPr lang="ru-RU" sz="3200" b="1" i="1">
                <a:solidFill>
                  <a:srgbClr val="0070C0"/>
                </a:solidFill>
              </a:rPr>
              <a:t>квазислова</a:t>
            </a:r>
            <a:r>
              <a:rPr lang="ru-RU" sz="3200" i="1"/>
              <a:t>. </a:t>
            </a:r>
            <a:endParaRPr lang="ru-RU" sz="3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323850" y="1052513"/>
            <a:ext cx="85693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Появление звукоизобразительных слов и квазислов подтверждает существование </a:t>
            </a:r>
            <a:r>
              <a:rPr lang="ru-RU" sz="3200" b="1" i="1">
                <a:solidFill>
                  <a:srgbClr val="0070C0"/>
                </a:solidFill>
              </a:rPr>
              <a:t>общего принципа развития коммуникативной компетенции в онтогенезе</a:t>
            </a:r>
            <a:r>
              <a:rPr lang="ru-RU" sz="3200" i="1"/>
              <a:t>: сначала человек овладевает знаковыми элементами, форма которых мотивирована.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548680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1"/>
          <p:cNvSpPr>
            <a:spLocks noChangeArrowheads="1"/>
          </p:cNvSpPr>
          <p:nvPr/>
        </p:nvSpPr>
        <p:spPr bwMode="auto">
          <a:xfrm>
            <a:off x="755650" y="1700213"/>
            <a:ext cx="7777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Рост активного словаря </a:t>
            </a:r>
            <a:r>
              <a:rPr lang="ru-RU" sz="3200" i="1"/>
              <a:t>наблюдается со второго года жизни ребенка </a:t>
            </a:r>
          </a:p>
          <a:p>
            <a:pPr algn="just"/>
            <a:r>
              <a:rPr lang="ru-RU" sz="3200" i="1"/>
              <a:t>(с появлением фонематического слуха).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dirty="0" smtClean="0">
                <a:effectLst/>
              </a:rPr>
              <a:t>Темпы роста словаря</a:t>
            </a:r>
            <a:endParaRPr lang="ru-RU" sz="4400" dirty="0">
              <a:effectLst/>
            </a:endParaRPr>
          </a:p>
        </p:txBody>
      </p:sp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 flipH="1">
            <a:off x="7235825" y="5373688"/>
            <a:ext cx="1439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По данным Е.А. Аркина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1"/>
          <p:cNvSpPr>
            <a:spLocks noChangeArrowheads="1"/>
          </p:cNvSpPr>
          <p:nvPr/>
        </p:nvSpPr>
        <p:spPr bwMode="auto">
          <a:xfrm>
            <a:off x="758825" y="1341438"/>
            <a:ext cx="7705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Долгое время слово сохраняет прочную связь с практической деятельностью ребенка и несет в себе </a:t>
            </a:r>
            <a:r>
              <a:rPr lang="ru-RU" sz="3200" b="1" i="1">
                <a:solidFill>
                  <a:srgbClr val="0070C0"/>
                </a:solidFill>
              </a:rPr>
              <a:t>расширительное значение</a:t>
            </a:r>
            <a:r>
              <a:rPr lang="ru-RU" sz="3200" i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064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Действия с предметами способствуют формированию в сознании ребенка </a:t>
            </a:r>
            <a:r>
              <a:rPr lang="ru-RU" sz="3200" b="1" i="1">
                <a:solidFill>
                  <a:srgbClr val="0070C0"/>
                </a:solidFill>
              </a:rPr>
              <a:t>обобщающей функции слова</a:t>
            </a:r>
            <a:r>
              <a:rPr lang="ru-RU" sz="3200" i="1"/>
              <a:t>. От конкретно-действенного мышления ребенок переходит к наглядно-образному. </a:t>
            </a:r>
          </a:p>
        </p:txBody>
      </p:sp>
      <p:pic>
        <p:nvPicPr>
          <p:cNvPr id="706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17950"/>
            <a:ext cx="30241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395288" y="1557338"/>
            <a:ext cx="83534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В языковом сознании ребенка начинает формироваться </a:t>
            </a:r>
            <a:r>
              <a:rPr lang="ru-RU" sz="3200" b="1" i="1">
                <a:solidFill>
                  <a:srgbClr val="0070C0"/>
                </a:solidFill>
              </a:rPr>
              <a:t>понятийная система</a:t>
            </a:r>
            <a:r>
              <a:rPr lang="ru-RU" sz="3200" i="1"/>
              <a:t>, к уже освоенным правополушарным стратегиям познания добавляются аналитические левополушарные.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4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 smtClean="0">
                <a:effectLst/>
              </a:rPr>
              <a:t>Становление </a:t>
            </a:r>
            <a:r>
              <a:rPr lang="ru-RU" sz="2400" i="1" dirty="0">
                <a:effectLst/>
              </a:rPr>
              <a:t>лексико-семантической системы идет одновременно с развитием сознания, которое меняет свое смысловое и системное </a:t>
            </a:r>
            <a:r>
              <a:rPr lang="ru-RU" sz="2400" i="1" dirty="0" smtClean="0">
                <a:effectLst/>
              </a:rPr>
              <a:t>строение </a:t>
            </a:r>
            <a:r>
              <a:rPr lang="ru-RU" sz="2400" i="1" dirty="0">
                <a:effectLst/>
              </a:rPr>
              <a:t/>
            </a:r>
            <a:br>
              <a:rPr lang="ru-RU" sz="2400" i="1" dirty="0">
                <a:effectLst/>
              </a:rPr>
            </a:br>
            <a:endParaRPr lang="ru-RU" sz="24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 err="1" smtClean="0"/>
              <a:t>Цейтлин</a:t>
            </a:r>
            <a:r>
              <a:rPr lang="ru-RU" sz="2400" dirty="0" smtClean="0"/>
              <a:t> </a:t>
            </a:r>
            <a:r>
              <a:rPr lang="ru-RU" sz="2400" dirty="0"/>
              <a:t>С.Н. Язык и ребёнок. Лингвистика детской речи: учеб. пособие для студ. вузов. − М., 2000.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 err="1"/>
              <a:t>Шахнарович</a:t>
            </a:r>
            <a:r>
              <a:rPr lang="ru-RU" sz="2400" dirty="0"/>
              <a:t> А.М. Детская речь в зеркале психолингвистики. — М., 1999.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u="sng" dirty="0">
                <a:hlinkClick r:id="rId2"/>
              </a:rPr>
              <a:t>http://www.genlingnw.ru</a:t>
            </a:r>
            <a:r>
              <a:rPr lang="ru-RU" sz="2400" dirty="0"/>
              <a:t> – сайт кафедры общего языкознания СПб. ун-та (см. страницу проф. </a:t>
            </a:r>
            <a:r>
              <a:rPr lang="ru-RU" sz="2400" dirty="0" err="1" smtClean="0"/>
              <a:t>Т.В.Черниговской</a:t>
            </a:r>
            <a:r>
              <a:rPr lang="ru-RU" sz="2400" dirty="0" smtClean="0"/>
              <a:t> </a:t>
            </a:r>
            <a:r>
              <a:rPr lang="ru-RU" sz="2400" dirty="0"/>
              <a:t>и проект </a:t>
            </a:r>
            <a:r>
              <a:rPr lang="ru-RU" sz="2400" dirty="0" smtClean="0"/>
              <a:t>«Минерва»)</a:t>
            </a:r>
            <a:r>
              <a:rPr lang="ru-RU" sz="2400" dirty="0"/>
              <a:t> </a:t>
            </a: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Font typeface="Wingdings 3" pitchFamily="18" charset="2"/>
              <a:buNone/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200" dirty="0">
                <a:solidFill>
                  <a:schemeClr val="tx1"/>
                </a:solidFill>
                <a:effectLst/>
              </a:rPr>
              <a:t>Литература</a:t>
            </a:r>
            <a:endParaRPr lang="ru-RU" sz="4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1"/>
          <p:cNvSpPr>
            <a:spLocks noChangeArrowheads="1"/>
          </p:cNvSpPr>
          <p:nvPr/>
        </p:nvSpPr>
        <p:spPr bwMode="auto">
          <a:xfrm>
            <a:off x="698500" y="1412875"/>
            <a:ext cx="77041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Активизацию левополушарного мышления в дошкольном периоде детства демонстрирует самый яркий аспект развития речи − </a:t>
            </a:r>
            <a:r>
              <a:rPr lang="ru-RU" sz="3200" b="1" i="1">
                <a:solidFill>
                  <a:srgbClr val="0070C0"/>
                </a:solidFill>
              </a:rPr>
              <a:t>детское словотворчество.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1"/>
          <p:cNvSpPr>
            <a:spLocks noChangeArrowheads="1"/>
          </p:cNvSpPr>
          <p:nvPr/>
        </p:nvSpPr>
        <p:spPr bwMode="auto">
          <a:xfrm>
            <a:off x="539750" y="1125538"/>
            <a:ext cx="81359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Детская словообразовательная активность </a:t>
            </a:r>
            <a:r>
              <a:rPr lang="ru-RU" sz="3200" i="1"/>
              <a:t>приходится на возраст от трех до семи лет. В это время уровень мышления дает ребенку возможность на основе сложных речемыслительных операций анализа и синтеза создавать новые слова.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1"/>
          <p:cNvSpPr>
            <a:spLocks noChangeArrowheads="1"/>
          </p:cNvSpPr>
          <p:nvPr/>
        </p:nvSpPr>
        <p:spPr bwMode="auto">
          <a:xfrm>
            <a:off x="468313" y="1412875"/>
            <a:ext cx="79200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Чтобы создать новое слово, нужно провести логическую операцию, способность к которой располагается в левом полушарии головного мозга.</a:t>
            </a:r>
          </a:p>
          <a:p>
            <a:pPr algn="just"/>
            <a:r>
              <a:rPr lang="ru-RU" sz="3200" i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Прямоугольник 1"/>
          <p:cNvSpPr>
            <a:spLocks noChangeArrowheads="1"/>
          </p:cNvSpPr>
          <p:nvPr/>
        </p:nvSpPr>
        <p:spPr bwMode="auto">
          <a:xfrm>
            <a:off x="395288" y="803275"/>
            <a:ext cx="83534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/>
              <a:t>Новые слова образуются по аналогии с уже существующими: </a:t>
            </a:r>
          </a:p>
          <a:p>
            <a:pPr algn="just"/>
            <a:endParaRPr lang="ru-RU" sz="3200" i="1"/>
          </a:p>
          <a:p>
            <a:pPr algn="just"/>
            <a:r>
              <a:rPr lang="ru-RU" sz="2800" i="1"/>
              <a:t>Учитель</a:t>
            </a:r>
            <a:r>
              <a:rPr lang="ru-RU" sz="2800"/>
              <a:t>, </a:t>
            </a:r>
            <a:r>
              <a:rPr lang="ru-RU" sz="2800" i="1"/>
              <a:t>водитель</a:t>
            </a:r>
            <a:r>
              <a:rPr lang="ru-RU" sz="2800"/>
              <a:t>        </a:t>
            </a:r>
            <a:r>
              <a:rPr lang="ru-RU" sz="2800" i="1"/>
              <a:t>ловитель, иметель</a:t>
            </a:r>
          </a:p>
          <a:p>
            <a:pPr algn="just"/>
            <a:endParaRPr lang="ru-RU" sz="2800" i="1"/>
          </a:p>
          <a:p>
            <a:pPr algn="just"/>
            <a:r>
              <a:rPr lang="ru-RU" sz="2800" i="1"/>
              <a:t>Носильщик</a:t>
            </a:r>
            <a:r>
              <a:rPr lang="ru-RU" sz="2800"/>
              <a:t>, </a:t>
            </a:r>
            <a:r>
              <a:rPr lang="ru-RU" sz="2800" i="1"/>
              <a:t>болельщик        подметальщик, тащильщик</a:t>
            </a:r>
          </a:p>
          <a:p>
            <a:pPr algn="just"/>
            <a:endParaRPr lang="ru-RU" sz="2800" i="1"/>
          </a:p>
          <a:p>
            <a:pPr algn="just"/>
            <a:r>
              <a:rPr lang="ru-RU" sz="2800" i="1"/>
              <a:t>Футболист, таксист        ходист, пловист 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952875" y="2462213"/>
            <a:ext cx="490538" cy="142875"/>
          </a:xfrm>
          <a:prstGeom prst="rightArrow">
            <a:avLst>
              <a:gd name="adj1" fmla="val 50000"/>
              <a:gd name="adj2" fmla="val 47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 flipH="1">
            <a:off x="5076825" y="3309938"/>
            <a:ext cx="558800" cy="144462"/>
          </a:xfrm>
          <a:prstGeom prst="rightArrow">
            <a:avLst>
              <a:gd name="adj1" fmla="val 50000"/>
              <a:gd name="adj2" fmla="val 41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356100" y="4581525"/>
            <a:ext cx="576263" cy="16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effectLst/>
              </a:rPr>
              <a:t>Типичные способы 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детского словообразования</a:t>
            </a:r>
            <a:endParaRPr lang="ru-RU" sz="4000" dirty="0">
              <a:effectLst/>
            </a:endParaRPr>
          </a:p>
        </p:txBody>
      </p:sp>
      <p:sp>
        <p:nvSpPr>
          <p:cNvPr id="778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аффиксальные способы</a:t>
            </a:r>
          </a:p>
        </p:txBody>
      </p:sp>
      <p:sp>
        <p:nvSpPr>
          <p:cNvPr id="7782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/>
            <a:r>
              <a:rPr lang="ru-RU" smtClean="0"/>
              <a:t>основосложение и словосложение </a:t>
            </a:r>
          </a:p>
        </p:txBody>
      </p:sp>
      <p:sp>
        <p:nvSpPr>
          <p:cNvPr id="77828" name="Объект 4"/>
          <p:cNvSpPr>
            <a:spLocks noGrp="1"/>
          </p:cNvSpPr>
          <p:nvPr>
            <p:ph sz="quarter" idx="2"/>
          </p:nvPr>
        </p:nvSpPr>
        <p:spPr>
          <a:xfrm>
            <a:off x="457200" y="1557338"/>
            <a:ext cx="4040188" cy="3816350"/>
          </a:xfrm>
          <a:ln>
            <a:prstDash val="solid"/>
          </a:ln>
        </p:spPr>
        <p:txBody>
          <a:bodyPr/>
          <a:lstStyle/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«Собака пасть разинула, а потом зазинула»; </a:t>
            </a:r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«Дай мне распакетить пакеты»; </a:t>
            </a:r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«Такая светлота, а ты все еще спишь»; </a:t>
            </a:r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«Тут враги как заавтоматят».</a:t>
            </a:r>
            <a:endParaRPr lang="ru-RU" smtClean="0"/>
          </a:p>
        </p:txBody>
      </p:sp>
      <p:sp>
        <p:nvSpPr>
          <p:cNvPr id="77829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213"/>
            <a:ext cx="4041775" cy="3686175"/>
          </a:xfrm>
          <a:ln>
            <a:prstDash val="solid"/>
          </a:ln>
        </p:spPr>
        <p:txBody>
          <a:bodyPr/>
          <a:lstStyle/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300" i="1" smtClean="0"/>
              <a:t>«Пойдем в зверопарк»; </a:t>
            </a:r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300" i="1" smtClean="0"/>
              <a:t> «Дождь − никуданипускатель»; </a:t>
            </a:r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300" i="1" smtClean="0"/>
              <a:t>«Лучшевсехная я»; «Сумасошлатая тетя»;</a:t>
            </a:r>
            <a:endParaRPr lang="ru-RU" sz="2300" smtClean="0"/>
          </a:p>
          <a:p>
            <a:pPr marL="107950" indent="0" algn="ctr">
              <a:lnSpc>
                <a:spcPct val="12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000" i="1" smtClean="0"/>
              <a:t>«Однойнельзяходительный лес».</a:t>
            </a:r>
            <a:endParaRPr lang="ru-RU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Прямоугольник 1"/>
          <p:cNvSpPr>
            <a:spLocks noChangeArrowheads="1"/>
          </p:cNvSpPr>
          <p:nvPr/>
        </p:nvSpPr>
        <p:spPr bwMode="auto">
          <a:xfrm>
            <a:off x="755650" y="1484313"/>
            <a:ext cx="77771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К концу дошкольного возраста лексикон ребенка увеличивается − словотворчество практически прекращается.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611188" y="1196975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Попытки </a:t>
            </a:r>
            <a:r>
              <a:rPr lang="ru-RU" sz="3200" b="1" i="1">
                <a:solidFill>
                  <a:srgbClr val="0070C0"/>
                </a:solidFill>
              </a:rPr>
              <a:t>осмыслить значения слов по их внутренней форме</a:t>
            </a:r>
            <a:r>
              <a:rPr lang="ru-RU" sz="3200" i="1"/>
              <a:t> − другая сторона речевого творчества детей. Осуществляется тоже по преимуществу левым полушарием.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/>
              </a:rPr>
              <a:t>Варианты осмысления слов</a:t>
            </a:r>
            <a:endParaRPr lang="ru-RU" dirty="0">
              <a:effectLst/>
            </a:endParaRPr>
          </a:p>
        </p:txBody>
      </p:sp>
      <p:sp>
        <p:nvSpPr>
          <p:cNvPr id="8089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Неверная интерпретация</a:t>
            </a:r>
          </a:p>
        </p:txBody>
      </p:sp>
      <p:sp>
        <p:nvSpPr>
          <p:cNvPr id="80899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/>
            <a:r>
              <a:rPr lang="ru-RU" smtClean="0"/>
              <a:t>Трансформация с целью осмысления</a:t>
            </a:r>
          </a:p>
        </p:txBody>
      </p:sp>
      <p:sp>
        <p:nvSpPr>
          <p:cNvPr id="80900" name="Объект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>
            <a:prstDash val="solid"/>
          </a:ln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i="1" smtClean="0"/>
              <a:t>«Курятник − это дяденька, который курит»;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i="1" smtClean="0"/>
              <a:t>«Лодырь </a:t>
            </a:r>
            <a:r>
              <a:rPr lang="ru-RU" smtClean="0"/>
              <a:t>− </a:t>
            </a:r>
            <a:r>
              <a:rPr lang="ru-RU" i="1" smtClean="0"/>
              <a:t>тот, кто делает лодки»;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i="1" smtClean="0"/>
              <a:t>«Город − там, где есть горы»;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i="1" smtClean="0"/>
              <a:t>«Начальная школа </a:t>
            </a:r>
            <a:r>
              <a:rPr lang="ru-RU" smtClean="0"/>
              <a:t>− </a:t>
            </a:r>
            <a:r>
              <a:rPr lang="ru-RU" i="1" smtClean="0"/>
              <a:t>это где начальники учатся».</a:t>
            </a:r>
            <a:endParaRPr lang="ru-RU" smtClean="0"/>
          </a:p>
          <a:p>
            <a:pPr marL="107950" indent="0" algn="ctr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80901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/>
          <a:lstStyle/>
          <a:p>
            <a:pPr marL="107950" indent="0" algn="ctr"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«Это не линейка, а длиннейка»; </a:t>
            </a:r>
          </a:p>
          <a:p>
            <a:pPr marL="107950" indent="0" algn="ctr"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«Не гирлянда − стеклянда»; </a:t>
            </a:r>
          </a:p>
          <a:p>
            <a:pPr marL="107950" indent="0" algn="ctr"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«Не будильник − звонильник»; </a:t>
            </a:r>
          </a:p>
          <a:p>
            <a:pPr marL="107950" indent="0" algn="ctr"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«Не эскаватор, а песковатор»; </a:t>
            </a:r>
          </a:p>
          <a:p>
            <a:pPr marL="107950" indent="0" algn="ctr">
              <a:spcBef>
                <a:spcPct val="0"/>
              </a:spcBef>
              <a:buFont typeface="Wingdings 3" pitchFamily="18" charset="2"/>
              <a:buNone/>
            </a:pPr>
            <a:r>
              <a:rPr lang="ru-RU" i="1" smtClean="0"/>
              <a:t>«Сапоги не резиновые, а грязиновые».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702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3200" smtClean="0"/>
              <a:t> в резком снижении интенсивности словотворчества,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smtClean="0"/>
              <a:t> в усвоении традиционных норм в интерпретации слов,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smtClean="0"/>
              <a:t> в критическом отношению к собственной речевой деятельности.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1825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200" smtClean="0">
                <a:solidFill>
                  <a:schemeClr val="tx1"/>
                </a:solidFill>
                <a:effectLst/>
              </a:rPr>
              <a:t>К школьному </a:t>
            </a:r>
            <a:r>
              <a:rPr lang="ru-RU" sz="3200" dirty="0">
                <a:solidFill>
                  <a:schemeClr val="tx1"/>
                </a:solidFill>
                <a:effectLst/>
              </a:rPr>
              <a:t>возрасту дети овладевают словообра­зовательной системой родного языка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Это </a:t>
            </a:r>
            <a:r>
              <a:rPr lang="ru-RU" sz="3200" dirty="0">
                <a:solidFill>
                  <a:schemeClr val="tx1"/>
                </a:solidFill>
                <a:effectLst/>
              </a:rPr>
              <a:t>находит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выражение: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Прямоугольник 1"/>
          <p:cNvSpPr>
            <a:spLocks noChangeArrowheads="1"/>
          </p:cNvSpPr>
          <p:nvPr/>
        </p:nvSpPr>
        <p:spPr bwMode="auto">
          <a:xfrm>
            <a:off x="611188" y="1341438"/>
            <a:ext cx="79930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Процесс становления лексико-грамматической системы ребенка нельзя представлять себе как линейное движение от правого полушария к левому.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7775575" cy="45307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0661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effectLst/>
              </a:rPr>
              <a:t>1 </a:t>
            </a:r>
            <a:r>
              <a:rPr lang="ru-RU" sz="4000" dirty="0" err="1" smtClean="0">
                <a:solidFill>
                  <a:schemeClr val="tx1"/>
                </a:solidFill>
                <a:effectLst/>
              </a:rPr>
              <a:t>Латерализация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функций полушарий мозга в онтогенезе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Прямоугольник 1"/>
          <p:cNvSpPr>
            <a:spLocks noChangeArrowheads="1"/>
          </p:cNvSpPr>
          <p:nvPr/>
        </p:nvSpPr>
        <p:spPr bwMode="auto">
          <a:xfrm>
            <a:off x="395288" y="1268413"/>
            <a:ext cx="8353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Одновременно с тем, как в левом полушарии появляются свойственные ему речевые функции, развивается и </a:t>
            </a:r>
            <a:r>
              <a:rPr lang="ru-RU" sz="3200" b="1" i="1">
                <a:solidFill>
                  <a:srgbClr val="0070C0"/>
                </a:solidFill>
              </a:rPr>
              <a:t>коммуникативная компетенция правого полушария</a:t>
            </a:r>
            <a:r>
              <a:rPr lang="ru-RU" sz="3200" i="1"/>
              <a:t>, совершенствуются его речевые функции.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Прямоугольник 2"/>
          <p:cNvSpPr>
            <a:spLocks noChangeArrowheads="1"/>
          </p:cNvSpPr>
          <p:nvPr/>
        </p:nvSpPr>
        <p:spPr bwMode="auto">
          <a:xfrm>
            <a:off x="611188" y="1484313"/>
            <a:ext cx="7848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70C0"/>
                </a:solidFill>
              </a:rPr>
              <a:t>Овладение переносным значением слов </a:t>
            </a:r>
            <a:r>
              <a:rPr lang="ru-RU" sz="3200" i="1"/>
              <a:t>в рамках речевого развития, метафорическое мышление – сфера правого полушария.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Прямоугольник 1"/>
          <p:cNvSpPr>
            <a:spLocks noChangeArrowheads="1"/>
          </p:cNvSpPr>
          <p:nvPr/>
        </p:nvSpPr>
        <p:spPr bwMode="auto">
          <a:xfrm>
            <a:off x="468313" y="696913"/>
            <a:ext cx="8280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/>
              <a:t>В дошкольном возрасте у ребенка преобладает наглядно-действенное мышление. Вследствие этого отсутствует способность адекватно понимать метафоры и фразеологизмы.</a:t>
            </a:r>
          </a:p>
        </p:txBody>
      </p:sp>
      <p:pic>
        <p:nvPicPr>
          <p:cNvPr id="860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8210" flipH="1">
            <a:off x="425450" y="3300413"/>
            <a:ext cx="18748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83050"/>
            <a:ext cx="21605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51200"/>
            <a:ext cx="25939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008563"/>
            <a:ext cx="25209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рямоугольник 1"/>
          <p:cNvSpPr>
            <a:spLocks noChangeArrowheads="1"/>
          </p:cNvSpPr>
          <p:nvPr/>
        </p:nvSpPr>
        <p:spPr bwMode="auto">
          <a:xfrm>
            <a:off x="755650" y="1484313"/>
            <a:ext cx="7704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/>
              <a:t>Становление коммуникативной компетенции мозга в первые шесть лет жизни человека отражает процесс речевого развития, в основе которого лежит </a:t>
            </a:r>
            <a:r>
              <a:rPr lang="ru-RU" sz="3200" b="1" i="1">
                <a:solidFill>
                  <a:srgbClr val="0070C0"/>
                </a:solidFill>
              </a:rPr>
              <a:t>феномен самонаучения языку</a:t>
            </a:r>
            <a:r>
              <a:rPr lang="ru-RU" sz="3200"/>
              <a:t>. </a:t>
            </a:r>
            <a:endParaRPr lang="ru-RU" sz="30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Прямоугольник 1"/>
          <p:cNvSpPr>
            <a:spLocks noChangeArrowheads="1"/>
          </p:cNvSpPr>
          <p:nvPr/>
        </p:nvSpPr>
        <p:spPr bwMode="auto">
          <a:xfrm>
            <a:off x="900113" y="1412875"/>
            <a:ext cx="74882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/>
              <a:t>В дальнейшем развитие коммуникативной компетенции идет по пути специального </a:t>
            </a:r>
            <a:r>
              <a:rPr lang="ru-RU" sz="3200" b="1" i="1">
                <a:solidFill>
                  <a:srgbClr val="0070C0"/>
                </a:solidFill>
              </a:rPr>
              <a:t>педагогического воздействия</a:t>
            </a:r>
            <a:r>
              <a:rPr lang="ru-RU" sz="3200"/>
              <a:t>, которое ребенок испытывает в школе.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280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000"/>
              <a:t>Общая закономерность развития мозговой организации коммуникативной компетенции в рамках самонаучения − </a:t>
            </a:r>
            <a:r>
              <a:rPr lang="ru-RU" sz="3000" b="1" i="1">
                <a:solidFill>
                  <a:srgbClr val="0070C0"/>
                </a:solidFill>
              </a:rPr>
              <a:t>движение от правополушарной грамматики к построению левополушарной грамматики</a:t>
            </a:r>
            <a:r>
              <a:rPr lang="ru-RU" sz="3000"/>
              <a:t>.</a:t>
            </a:r>
          </a:p>
          <a:p>
            <a:pPr algn="just"/>
            <a:endParaRPr lang="ru-RU" sz="3000"/>
          </a:p>
          <a:p>
            <a:pPr algn="just"/>
            <a:r>
              <a:rPr lang="ru-RU" sz="3000"/>
              <a:t>Одновременно происходит совершенствование правополушарных способов обработки и передачи информации.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11188" y="1773238"/>
            <a:ext cx="8064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3" pitchFamily="18" charset="2"/>
              <a:buNone/>
            </a:pPr>
            <a:r>
              <a:rPr lang="ru-RU" sz="3200" i="1"/>
              <a:t>В современной науке нет единства в решении вопроса о</a:t>
            </a:r>
            <a:r>
              <a:rPr lang="ru-RU" sz="3200" b="1" i="1">
                <a:solidFill>
                  <a:srgbClr val="0070C0"/>
                </a:solidFill>
              </a:rPr>
              <a:t> характере генетической предрасположенности человека к языку</a:t>
            </a:r>
            <a:r>
              <a:rPr lang="ru-RU" sz="3200" i="1"/>
              <a:t>. </a:t>
            </a:r>
            <a:endParaRPr 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449263" y="692150"/>
            <a:ext cx="8208962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/>
              <a:t>Откуда у детей способность к освоению языка? </a:t>
            </a:r>
            <a:endParaRPr lang="en-US" sz="3200" i="1"/>
          </a:p>
          <a:p>
            <a:pPr algn="just"/>
            <a:endParaRPr lang="en-US" sz="3200" i="1"/>
          </a:p>
          <a:p>
            <a:pPr algn="just"/>
            <a:r>
              <a:rPr lang="ru-RU" sz="3200" i="1"/>
              <a:t>Передается по наследству или становится результатом психического развития? </a:t>
            </a:r>
          </a:p>
          <a:p>
            <a:pPr algn="just"/>
            <a:endParaRPr lang="ru-RU" sz="3200" i="1"/>
          </a:p>
          <a:p>
            <a:pPr algn="just"/>
            <a:r>
              <a:rPr lang="en-US" sz="3200" i="1"/>
              <a:t>C</a:t>
            </a:r>
            <a:r>
              <a:rPr lang="ru-RU" sz="3200" i="1"/>
              <a:t>уществуют ли в сознании ребенка врожденные структуры, облегчающие овладение языковой системой?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BBC23C6-B15E-4FEA-88FA-91864AC79F50}"/>
</file>

<file path=customXml/itemProps2.xml><?xml version="1.0" encoding="utf-8"?>
<ds:datastoreItem xmlns:ds="http://schemas.openxmlformats.org/officeDocument/2006/customXml" ds:itemID="{5A6FDCFE-AFE8-4783-97BD-CF7C6E76930F}"/>
</file>

<file path=customXml/itemProps3.xml><?xml version="1.0" encoding="utf-8"?>
<ds:datastoreItem xmlns:ds="http://schemas.openxmlformats.org/officeDocument/2006/customXml" ds:itemID="{4BE336F0-645D-470C-915B-52C74E5AAC7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3690</TotalTime>
  <Words>1207</Words>
  <Application>Microsoft Office PowerPoint</Application>
  <PresentationFormat>On-screen Show (4:3)</PresentationFormat>
  <Paragraphs>135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75</vt:i4>
      </vt:variant>
    </vt:vector>
  </HeadingPairs>
  <TitlesOfParts>
    <vt:vector size="90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МОЗГ И РЕЧЕВОЕ РАЗВИТИЕ  В ОНТОГЕНЕЗЕ</dc:title>
  <dc:creator>inna</dc:creator>
  <cp:lastModifiedBy>krukova</cp:lastModifiedBy>
  <cp:revision>261</cp:revision>
  <dcterms:created xsi:type="dcterms:W3CDTF">2012-10-23T19:53:14Z</dcterms:created>
  <dcterms:modified xsi:type="dcterms:W3CDTF">2013-05-17T13:05:45Z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